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b5b4d49d1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03e480b4a4e50"/>
  </p:sldMasterIdLst>
  <p:sldIdLst>
    <p:sldId xmlns:r="http://schemas.openxmlformats.org/officeDocument/2006/relationships" id="256" r:id="R38e1262c1c5647e3"/>
    <p:sldId xmlns:r="http://schemas.openxmlformats.org/officeDocument/2006/relationships" id="257" r:id="Ra5b5f537607a4307"/>
    <p:sldId xmlns:r="http://schemas.openxmlformats.org/officeDocument/2006/relationships" id="258" r:id="R756f3f7c026946e4"/>
    <p:sldId xmlns:r="http://schemas.openxmlformats.org/officeDocument/2006/relationships" id="259" r:id="R8fae0c30b5e04edd"/>
    <p:sldId xmlns:r="http://schemas.openxmlformats.org/officeDocument/2006/relationships" id="260" r:id="R9a9e0c8c40f044e2"/>
    <p:sldId xmlns:r="http://schemas.openxmlformats.org/officeDocument/2006/relationships" id="261" r:id="Rc56cecc7688d47de"/>
    <p:sldId xmlns:r="http://schemas.openxmlformats.org/officeDocument/2006/relationships" id="262" r:id="R3fa2955e7dcc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03e480b4a4e50" /><Relationship Type="http://schemas.openxmlformats.org/officeDocument/2006/relationships/slide" Target="/ppt/slides/slide1.xml" Id="R38e1262c1c5647e3" /><Relationship Type="http://schemas.openxmlformats.org/officeDocument/2006/relationships/slide" Target="/ppt/slides/slide2.xml" Id="Ra5b5f537607a4307" /><Relationship Type="http://schemas.openxmlformats.org/officeDocument/2006/relationships/slide" Target="/ppt/slides/slide3.xml" Id="R756f3f7c026946e4" /><Relationship Type="http://schemas.openxmlformats.org/officeDocument/2006/relationships/slide" Target="/ppt/slides/slide4.xml" Id="R8fae0c30b5e04edd" /><Relationship Type="http://schemas.openxmlformats.org/officeDocument/2006/relationships/slide" Target="/ppt/slides/slide5.xml" Id="R9a9e0c8c40f044e2" /><Relationship Type="http://schemas.openxmlformats.org/officeDocument/2006/relationships/slide" Target="/ppt/slides/slide6.xml" Id="Rc56cecc7688d47de" /><Relationship Type="http://schemas.openxmlformats.org/officeDocument/2006/relationships/slide" Target="/ppt/slides/slide7.xml" Id="R3fa2955e7dcc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48526f084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3127c3314a28" /><Relationship Type="http://schemas.openxmlformats.org/officeDocument/2006/relationships/theme" Target="/ppt/slideMasters/theme/theme1.xml" Id="R03e5284ada94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63127c331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6b7ae7535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38fb243d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878c56f5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d7d59790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ae9ee584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00573d2af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eabf6c9b8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ØKSNES ENTREPRENØR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ØKSNES ENTREPRENØR EIENDOM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26 318 578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3 197 563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−5 331 951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79 965 513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BARRY MARTIN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LENA B STEFFENSEN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MAX HUGO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TIM ROGER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JILL-HEGE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RUNE  –  14,2 %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ØKSNES ENTREPRENØR EIENDOM AS</a:t>
            </a:r>
          </a:p>
        </p:txBody>
      </p:sp>
    </p:spTree>
  </p:cSld>
  <p:clrMapOvr>
    <a:masterClrMapping xmlns:a="http://schemas.openxmlformats.org/drawingml/2006/main"/>
  </p:clrMapOvr>
</p:sld>
</file>