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97d237fe464b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3a3aef86024cef"/>
  </p:sldMasterIdLst>
  <p:sldIdLst>
    <p:sldId xmlns:r="http://schemas.openxmlformats.org/officeDocument/2006/relationships" id="256" r:id="R7af2a5286d0b43f0"/>
    <p:sldId xmlns:r="http://schemas.openxmlformats.org/officeDocument/2006/relationships" id="257" r:id="Rc5fad6dbdedf477d"/>
    <p:sldId xmlns:r="http://schemas.openxmlformats.org/officeDocument/2006/relationships" id="258" r:id="R5cc064a737d3462a"/>
    <p:sldId xmlns:r="http://schemas.openxmlformats.org/officeDocument/2006/relationships" id="259" r:id="Reb817a84125b431c"/>
    <p:sldId xmlns:r="http://schemas.openxmlformats.org/officeDocument/2006/relationships" id="260" r:id="R94cc617a75ab455c"/>
    <p:sldId xmlns:r="http://schemas.openxmlformats.org/officeDocument/2006/relationships" id="261" r:id="Rb288707418284d84"/>
    <p:sldId xmlns:r="http://schemas.openxmlformats.org/officeDocument/2006/relationships" id="262" r:id="R3d66c09f15fc49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a3aef86024cef" /><Relationship Type="http://schemas.openxmlformats.org/officeDocument/2006/relationships/slide" Target="/ppt/slides/slide1.xml" Id="R7af2a5286d0b43f0" /><Relationship Type="http://schemas.openxmlformats.org/officeDocument/2006/relationships/slide" Target="/ppt/slides/slide2.xml" Id="Rc5fad6dbdedf477d" /><Relationship Type="http://schemas.openxmlformats.org/officeDocument/2006/relationships/slide" Target="/ppt/slides/slide3.xml" Id="R5cc064a737d3462a" /><Relationship Type="http://schemas.openxmlformats.org/officeDocument/2006/relationships/slide" Target="/ppt/slides/slide4.xml" Id="Reb817a84125b431c" /><Relationship Type="http://schemas.openxmlformats.org/officeDocument/2006/relationships/slide" Target="/ppt/slides/slide5.xml" Id="R94cc617a75ab455c" /><Relationship Type="http://schemas.openxmlformats.org/officeDocument/2006/relationships/slide" Target="/ppt/slides/slide6.xml" Id="Rb288707418284d84" /><Relationship Type="http://schemas.openxmlformats.org/officeDocument/2006/relationships/slide" Target="/ppt/slides/slide7.xml" Id="R3d66c09f15fc49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2fcd44fea4f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fa666cb3243b3" /><Relationship Type="http://schemas.openxmlformats.org/officeDocument/2006/relationships/theme" Target="/ppt/slideMasters/theme/theme1.xml" Id="R05ba18f7d004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cfa666cb3243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8d5558cbd4d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a229b26a9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af05b87d649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38cf040f1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4bd7be9b24f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e8bd21fb34d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b2c56e1cb41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BERGO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BERGO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BERGO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BERGO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BERGO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BERGO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5 563 692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347 506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269 423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1 436 846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BERGO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BERGO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BERGO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Langviksveien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47 04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helge@helgebergo.no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977 465 559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BERGO AS</a:t>
            </a:r>
          </a:p>
        </p:txBody>
      </p:sp>
    </p:spTree>
  </p:cSld>
  <p:clrMapOvr>
    <a:masterClrMapping xmlns:a="http://schemas.openxmlformats.org/drawingml/2006/main"/>
  </p:clrMapOvr>
</p:sld>
</file>