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f605c400f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4872eefc34de3"/>
  </p:sldMasterIdLst>
  <p:sldIdLst>
    <p:sldId xmlns:r="http://schemas.openxmlformats.org/officeDocument/2006/relationships" id="256" r:id="R9aafc985b7b948b7"/>
    <p:sldId xmlns:r="http://schemas.openxmlformats.org/officeDocument/2006/relationships" id="257" r:id="R22e6660966de4338"/>
    <p:sldId xmlns:r="http://schemas.openxmlformats.org/officeDocument/2006/relationships" id="258" r:id="R72910a2429094f55"/>
    <p:sldId xmlns:r="http://schemas.openxmlformats.org/officeDocument/2006/relationships" id="259" r:id="Re13c5b0e6371460b"/>
    <p:sldId xmlns:r="http://schemas.openxmlformats.org/officeDocument/2006/relationships" id="260" r:id="Ra49423868870483a"/>
    <p:sldId xmlns:r="http://schemas.openxmlformats.org/officeDocument/2006/relationships" id="261" r:id="R1bb0a4f816964a72"/>
    <p:sldId xmlns:r="http://schemas.openxmlformats.org/officeDocument/2006/relationships" id="262" r:id="R174162356a36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4872eefc34de3" /><Relationship Type="http://schemas.openxmlformats.org/officeDocument/2006/relationships/slide" Target="/ppt/slides/slide1.xml" Id="R9aafc985b7b948b7" /><Relationship Type="http://schemas.openxmlformats.org/officeDocument/2006/relationships/slide" Target="/ppt/slides/slide2.xml" Id="R22e6660966de4338" /><Relationship Type="http://schemas.openxmlformats.org/officeDocument/2006/relationships/slide" Target="/ppt/slides/slide3.xml" Id="R72910a2429094f55" /><Relationship Type="http://schemas.openxmlformats.org/officeDocument/2006/relationships/slide" Target="/ppt/slides/slide4.xml" Id="Re13c5b0e6371460b" /><Relationship Type="http://schemas.openxmlformats.org/officeDocument/2006/relationships/slide" Target="/ppt/slides/slide5.xml" Id="Ra49423868870483a" /><Relationship Type="http://schemas.openxmlformats.org/officeDocument/2006/relationships/slide" Target="/ppt/slides/slide6.xml" Id="R1bb0a4f816964a72" /><Relationship Type="http://schemas.openxmlformats.org/officeDocument/2006/relationships/slide" Target="/ppt/slides/slide7.xml" Id="R174162356a36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9bd42cef6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c95ec4194d0e" /><Relationship Type="http://schemas.openxmlformats.org/officeDocument/2006/relationships/theme" Target="/ppt/slideMasters/theme/theme1.xml" Id="R9d4ccf079cf0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3c95ec419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b7f04abf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e25c69e6c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c15ec840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a9f55a337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627164f9a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2804fdd5b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87eb5e9a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