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131056d2dc44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46c769219443f5"/>
  </p:sldMasterIdLst>
  <p:sldIdLst>
    <p:sldId xmlns:r="http://schemas.openxmlformats.org/officeDocument/2006/relationships" id="256" r:id="Rebffb342c5e344b9"/>
    <p:sldId xmlns:r="http://schemas.openxmlformats.org/officeDocument/2006/relationships" id="257" r:id="R7ba5dc31d5d94a38"/>
    <p:sldId xmlns:r="http://schemas.openxmlformats.org/officeDocument/2006/relationships" id="258" r:id="R4ecd3dd254254764"/>
    <p:sldId xmlns:r="http://schemas.openxmlformats.org/officeDocument/2006/relationships" id="259" r:id="Rd0f9d0da3d0546a3"/>
    <p:sldId xmlns:r="http://schemas.openxmlformats.org/officeDocument/2006/relationships" id="260" r:id="Ra253d776b8054b93"/>
    <p:sldId xmlns:r="http://schemas.openxmlformats.org/officeDocument/2006/relationships" id="261" r:id="R5a294cd9a7d247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46c769219443f5" /><Relationship Type="http://schemas.openxmlformats.org/officeDocument/2006/relationships/slide" Target="/ppt/slides/slide1.xml" Id="Rebffb342c5e344b9" /><Relationship Type="http://schemas.openxmlformats.org/officeDocument/2006/relationships/slide" Target="/ppt/slides/slide2.xml" Id="R7ba5dc31d5d94a38" /><Relationship Type="http://schemas.openxmlformats.org/officeDocument/2006/relationships/slide" Target="/ppt/slides/slide3.xml" Id="R4ecd3dd254254764" /><Relationship Type="http://schemas.openxmlformats.org/officeDocument/2006/relationships/slide" Target="/ppt/slides/slide4.xml" Id="Rd0f9d0da3d0546a3" /><Relationship Type="http://schemas.openxmlformats.org/officeDocument/2006/relationships/slide" Target="/ppt/slides/slide5.xml" Id="Ra253d776b8054b93" /><Relationship Type="http://schemas.openxmlformats.org/officeDocument/2006/relationships/slide" Target="/ppt/slides/slide6.xml" Id="R5a294cd9a7d247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010128ad084a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6f2b8aa7b445e" /><Relationship Type="http://schemas.openxmlformats.org/officeDocument/2006/relationships/theme" Target="/ppt/slideMasters/theme/theme1.xml" Id="Ref79f5e8bb2940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a6f2b8aa7b44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549bccf644d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54168d54e4e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d48307b7043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6c11e11624f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387765a064d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fff20792a4c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ØKONOMIAVDELINGEN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ØKONOMIAVDELINGEN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ØKONOMIAVDELINGEN ANS ble etablert [år] og holder til i Tjøme.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ØKONOMIAVDELINGEN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ØKONOMIAVDELINGEN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ØKONOMIAVDELINGEN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2 343 122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−139 601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−150 195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402 962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589 815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ØKONOMIAVDELINGEN ANS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3145 Tjøme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39 21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977 479 304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ØKONOMIAVDELINGEN ANS</a:t>
            </a:r>
          </a:p>
        </p:txBody>
      </p:sp>
    </p:spTree>
  </p:cSld>
  <p:clrMapOvr>
    <a:masterClrMapping xmlns:a="http://schemas.openxmlformats.org/drawingml/2006/main"/>
  </p:clrMapOvr>
</p:sld>
</file>