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da87e25c6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b5770fa0d423a"/>
  </p:sldMasterIdLst>
  <p:sldIdLst>
    <p:sldId xmlns:r="http://schemas.openxmlformats.org/officeDocument/2006/relationships" id="256" r:id="R1f354d9e5deb4554"/>
    <p:sldId xmlns:r="http://schemas.openxmlformats.org/officeDocument/2006/relationships" id="257" r:id="R0d5fa7b303c147b7"/>
    <p:sldId xmlns:r="http://schemas.openxmlformats.org/officeDocument/2006/relationships" id="258" r:id="Rb437c7fbb48c401c"/>
    <p:sldId xmlns:r="http://schemas.openxmlformats.org/officeDocument/2006/relationships" id="259" r:id="R1399656b030d4bfa"/>
    <p:sldId xmlns:r="http://schemas.openxmlformats.org/officeDocument/2006/relationships" id="260" r:id="Ra1b618227b3748a2"/>
    <p:sldId xmlns:r="http://schemas.openxmlformats.org/officeDocument/2006/relationships" id="261" r:id="Rf9adb7ae1fc14e8c"/>
    <p:sldId xmlns:r="http://schemas.openxmlformats.org/officeDocument/2006/relationships" id="262" r:id="Re8c0d40a696d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b5770fa0d423a" /><Relationship Type="http://schemas.openxmlformats.org/officeDocument/2006/relationships/slide" Target="/ppt/slides/slide1.xml" Id="R1f354d9e5deb4554" /><Relationship Type="http://schemas.openxmlformats.org/officeDocument/2006/relationships/slide" Target="/ppt/slides/slide2.xml" Id="R0d5fa7b303c147b7" /><Relationship Type="http://schemas.openxmlformats.org/officeDocument/2006/relationships/slide" Target="/ppt/slides/slide3.xml" Id="Rb437c7fbb48c401c" /><Relationship Type="http://schemas.openxmlformats.org/officeDocument/2006/relationships/slide" Target="/ppt/slides/slide4.xml" Id="R1399656b030d4bfa" /><Relationship Type="http://schemas.openxmlformats.org/officeDocument/2006/relationships/slide" Target="/ppt/slides/slide5.xml" Id="Ra1b618227b3748a2" /><Relationship Type="http://schemas.openxmlformats.org/officeDocument/2006/relationships/slide" Target="/ppt/slides/slide6.xml" Id="Rf9adb7ae1fc14e8c" /><Relationship Type="http://schemas.openxmlformats.org/officeDocument/2006/relationships/slide" Target="/ppt/slides/slide7.xml" Id="Re8c0d40a696d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320d91884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1e191ba441e0" /><Relationship Type="http://schemas.openxmlformats.org/officeDocument/2006/relationships/theme" Target="/ppt/slideMasters/theme/theme1.xml" Id="R771d125bc84b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f1e191ba4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c25ff280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2cee15012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16a37430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f24e6b66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6f13a73d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7067067d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d3aa673b3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VENTILASJON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45 743 685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17 003 381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26 501 635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ESIL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BLEKA GUNNAR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BLEKA GUNNAR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TROND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304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75 20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977 482 933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VENTILASJON AS</a:t>
            </a:r>
          </a:p>
        </p:txBody>
      </p:sp>
    </p:spTree>
  </p:cSld>
  <p:clrMapOvr>
    <a:masterClrMapping xmlns:a="http://schemas.openxmlformats.org/drawingml/2006/main"/>
  </p:clrMapOvr>
</p:sld>
</file>