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27b1dc1347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143ee34d34024"/>
  </p:sldMasterIdLst>
  <p:sldIdLst>
    <p:sldId xmlns:r="http://schemas.openxmlformats.org/officeDocument/2006/relationships" id="256" r:id="R718fbca537d84b89"/>
    <p:sldId xmlns:r="http://schemas.openxmlformats.org/officeDocument/2006/relationships" id="257" r:id="Rd35686d1795a41df"/>
    <p:sldId xmlns:r="http://schemas.openxmlformats.org/officeDocument/2006/relationships" id="258" r:id="R2016146303c54d1c"/>
    <p:sldId xmlns:r="http://schemas.openxmlformats.org/officeDocument/2006/relationships" id="259" r:id="R7a53248a1e7c47c7"/>
    <p:sldId xmlns:r="http://schemas.openxmlformats.org/officeDocument/2006/relationships" id="260" r:id="R4e8becbb1aed4ba9"/>
    <p:sldId xmlns:r="http://schemas.openxmlformats.org/officeDocument/2006/relationships" id="261" r:id="Rbd40387fe1474ecd"/>
    <p:sldId xmlns:r="http://schemas.openxmlformats.org/officeDocument/2006/relationships" id="262" r:id="Rcfc04c0595ef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143ee34d34024" /><Relationship Type="http://schemas.openxmlformats.org/officeDocument/2006/relationships/slide" Target="/ppt/slides/slide1.xml" Id="R718fbca537d84b89" /><Relationship Type="http://schemas.openxmlformats.org/officeDocument/2006/relationships/slide" Target="/ppt/slides/slide2.xml" Id="Rd35686d1795a41df" /><Relationship Type="http://schemas.openxmlformats.org/officeDocument/2006/relationships/slide" Target="/ppt/slides/slide3.xml" Id="R2016146303c54d1c" /><Relationship Type="http://schemas.openxmlformats.org/officeDocument/2006/relationships/slide" Target="/ppt/slides/slide4.xml" Id="R7a53248a1e7c47c7" /><Relationship Type="http://schemas.openxmlformats.org/officeDocument/2006/relationships/slide" Target="/ppt/slides/slide5.xml" Id="R4e8becbb1aed4ba9" /><Relationship Type="http://schemas.openxmlformats.org/officeDocument/2006/relationships/slide" Target="/ppt/slides/slide6.xml" Id="Rbd40387fe1474ecd" /><Relationship Type="http://schemas.openxmlformats.org/officeDocument/2006/relationships/slide" Target="/ppt/slides/slide7.xml" Id="Rcfc04c0595ef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52e319645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47bc0b0724d53" /><Relationship Type="http://schemas.openxmlformats.org/officeDocument/2006/relationships/theme" Target="/ppt/slideMasters/theme/theme1.xml" Id="R1a22db249e4e47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47bc0b072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9ee2d45f4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be7f6aca241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8153d3b4a43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04d068e5e42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f6cc413b341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19353ec014d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d906f264a46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MASKINKRAFT AS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51 323 213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1 855 524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1 380 393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7 894 071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15 033 280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BRANDBO HALVOR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36 72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977 485 576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MASKINKRAFT AS</a:t>
            </a:r>
          </a:p>
        </p:txBody>
      </p:sp>
    </p:spTree>
  </p:cSld>
  <p:clrMapOvr>
    <a:masterClrMapping xmlns:a="http://schemas.openxmlformats.org/drawingml/2006/main"/>
  </p:clrMapOvr>
</p:sld>
</file>