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c6a186f03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ac3bc6ad74cd2"/>
  </p:sldMasterIdLst>
  <p:sldIdLst>
    <p:sldId xmlns:r="http://schemas.openxmlformats.org/officeDocument/2006/relationships" id="256" r:id="Rffd4913bc2564ffa"/>
    <p:sldId xmlns:r="http://schemas.openxmlformats.org/officeDocument/2006/relationships" id="257" r:id="Rcce5ea4877524b32"/>
    <p:sldId xmlns:r="http://schemas.openxmlformats.org/officeDocument/2006/relationships" id="258" r:id="R457e21bfe0a04e0e"/>
    <p:sldId xmlns:r="http://schemas.openxmlformats.org/officeDocument/2006/relationships" id="259" r:id="R668f0b999e184a7e"/>
    <p:sldId xmlns:r="http://schemas.openxmlformats.org/officeDocument/2006/relationships" id="260" r:id="Rb225c65c2af5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ac3bc6ad74cd2" /><Relationship Type="http://schemas.openxmlformats.org/officeDocument/2006/relationships/slide" Target="/ppt/slides/slide1.xml" Id="Rffd4913bc2564ffa" /><Relationship Type="http://schemas.openxmlformats.org/officeDocument/2006/relationships/slide" Target="/ppt/slides/slide2.xml" Id="Rcce5ea4877524b32" /><Relationship Type="http://schemas.openxmlformats.org/officeDocument/2006/relationships/slide" Target="/ppt/slides/slide3.xml" Id="R457e21bfe0a04e0e" /><Relationship Type="http://schemas.openxmlformats.org/officeDocument/2006/relationships/slide" Target="/ppt/slides/slide4.xml" Id="R668f0b999e184a7e" /><Relationship Type="http://schemas.openxmlformats.org/officeDocument/2006/relationships/slide" Target="/ppt/slides/slide5.xml" Id="Rb225c65c2af5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4962492df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093f20d449fe" /><Relationship Type="http://schemas.openxmlformats.org/officeDocument/2006/relationships/theme" Target="/ppt/slideMasters/theme/theme1.xml" Id="R57f9d04a698d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a093f20d4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8287767c3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e52806fe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75e15cdaf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9f461715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81ea2dcd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DYRUD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DYRUD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DYRUD MASKIN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DYRUD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DYRUD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DYRUD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Einastranda 777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56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DYRUD MASKIN</a:t>
            </a:r>
          </a:p>
        </p:txBody>
      </p:sp>
    </p:spTree>
  </p:cSld>
  <p:clrMapOvr>
    <a:masterClrMapping xmlns:a="http://schemas.openxmlformats.org/drawingml/2006/main"/>
  </p:clrMapOvr>
</p:sld>
</file>