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63506bdf3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3f2c64ec5430c"/>
  </p:sldMasterIdLst>
  <p:sldIdLst>
    <p:sldId xmlns:r="http://schemas.openxmlformats.org/officeDocument/2006/relationships" id="256" r:id="Rb0aba3480ff4418b"/>
    <p:sldId xmlns:r="http://schemas.openxmlformats.org/officeDocument/2006/relationships" id="257" r:id="R037ca1ce8a924cc5"/>
    <p:sldId xmlns:r="http://schemas.openxmlformats.org/officeDocument/2006/relationships" id="258" r:id="R38c676d954e34018"/>
    <p:sldId xmlns:r="http://schemas.openxmlformats.org/officeDocument/2006/relationships" id="259" r:id="R02d952b6c2104e56"/>
    <p:sldId xmlns:r="http://schemas.openxmlformats.org/officeDocument/2006/relationships" id="260" r:id="Rcdd92ce6c10440d5"/>
    <p:sldId xmlns:r="http://schemas.openxmlformats.org/officeDocument/2006/relationships" id="261" r:id="R4c4928dcdbee424d"/>
    <p:sldId xmlns:r="http://schemas.openxmlformats.org/officeDocument/2006/relationships" id="262" r:id="Rdaafeb9592e5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3f2c64ec5430c" /><Relationship Type="http://schemas.openxmlformats.org/officeDocument/2006/relationships/slide" Target="/ppt/slides/slide1.xml" Id="Rb0aba3480ff4418b" /><Relationship Type="http://schemas.openxmlformats.org/officeDocument/2006/relationships/slide" Target="/ppt/slides/slide2.xml" Id="R037ca1ce8a924cc5" /><Relationship Type="http://schemas.openxmlformats.org/officeDocument/2006/relationships/slide" Target="/ppt/slides/slide3.xml" Id="R38c676d954e34018" /><Relationship Type="http://schemas.openxmlformats.org/officeDocument/2006/relationships/slide" Target="/ppt/slides/slide4.xml" Id="R02d952b6c2104e56" /><Relationship Type="http://schemas.openxmlformats.org/officeDocument/2006/relationships/slide" Target="/ppt/slides/slide5.xml" Id="Rcdd92ce6c10440d5" /><Relationship Type="http://schemas.openxmlformats.org/officeDocument/2006/relationships/slide" Target="/ppt/slides/slide6.xml" Id="R4c4928dcdbee424d" /><Relationship Type="http://schemas.openxmlformats.org/officeDocument/2006/relationships/slide" Target="/ppt/slides/slide7.xml" Id="Rdaafeb9592e5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1adf3a891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b60ef758e43cb" /><Relationship Type="http://schemas.openxmlformats.org/officeDocument/2006/relationships/theme" Target="/ppt/slideMasters/theme/theme1.xml" Id="R4b80b6e343c5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b60ef758e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d0c9a65b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a5f13015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abf15c457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ee60c668a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437261f049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2babd8f7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e4636d88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GALDER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KVANGARDSNES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6102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GALDER AS</a:t>
            </a:r>
          </a:p>
        </p:txBody>
      </p:sp>
    </p:spTree>
  </p:cSld>
  <p:clrMapOvr>
    <a:masterClrMapping xmlns:a="http://schemas.openxmlformats.org/drawingml/2006/main"/>
  </p:clrMapOvr>
</p:sld>
</file>