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ca9cafe46542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4b5a59e6d4da3"/>
  </p:sldMasterIdLst>
  <p:sldIdLst>
    <p:sldId xmlns:r="http://schemas.openxmlformats.org/officeDocument/2006/relationships" id="256" r:id="R87a9aa390b214104"/>
    <p:sldId xmlns:r="http://schemas.openxmlformats.org/officeDocument/2006/relationships" id="257" r:id="R0e531b7b515041e2"/>
    <p:sldId xmlns:r="http://schemas.openxmlformats.org/officeDocument/2006/relationships" id="258" r:id="R154f6c6483fd4084"/>
    <p:sldId xmlns:r="http://schemas.openxmlformats.org/officeDocument/2006/relationships" id="259" r:id="R0d5af607a2e1409c"/>
    <p:sldId xmlns:r="http://schemas.openxmlformats.org/officeDocument/2006/relationships" id="260" r:id="Raabfd1910c0e4876"/>
    <p:sldId xmlns:r="http://schemas.openxmlformats.org/officeDocument/2006/relationships" id="261" r:id="R39a21b9c328e4747"/>
    <p:sldId xmlns:r="http://schemas.openxmlformats.org/officeDocument/2006/relationships" id="262" r:id="Rbf964062fbb140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4b5a59e6d4da3" /><Relationship Type="http://schemas.openxmlformats.org/officeDocument/2006/relationships/slide" Target="/ppt/slides/slide1.xml" Id="R87a9aa390b214104" /><Relationship Type="http://schemas.openxmlformats.org/officeDocument/2006/relationships/slide" Target="/ppt/slides/slide2.xml" Id="R0e531b7b515041e2" /><Relationship Type="http://schemas.openxmlformats.org/officeDocument/2006/relationships/slide" Target="/ppt/slides/slide3.xml" Id="R154f6c6483fd4084" /><Relationship Type="http://schemas.openxmlformats.org/officeDocument/2006/relationships/slide" Target="/ppt/slides/slide4.xml" Id="R0d5af607a2e1409c" /><Relationship Type="http://schemas.openxmlformats.org/officeDocument/2006/relationships/slide" Target="/ppt/slides/slide5.xml" Id="Raabfd1910c0e4876" /><Relationship Type="http://schemas.openxmlformats.org/officeDocument/2006/relationships/slide" Target="/ppt/slides/slide6.xml" Id="R39a21b9c328e4747" /><Relationship Type="http://schemas.openxmlformats.org/officeDocument/2006/relationships/slide" Target="/ppt/slides/slide7.xml" Id="Rbf964062fbb140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6c51516314c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ad3d23b2d49fa" /><Relationship Type="http://schemas.openxmlformats.org/officeDocument/2006/relationships/theme" Target="/ppt/slideMasters/theme/theme1.xml" Id="R74170f1aa23e45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ad3d23b2d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ea1aaa58d47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377bc3ef24b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e752a79c140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af6aa354642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c71ca2cc945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4e567e33943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fa247de8a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41 075 195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6 248 239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5 050 773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13 937 650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BITASTAD AS  –  94,0 %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ESP1 AS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Tryggvasons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977 498 651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 REGNSKAP AS</a:t>
            </a:r>
          </a:p>
        </p:txBody>
      </p:sp>
    </p:spTree>
  </p:cSld>
  <p:clrMapOvr>
    <a:masterClrMapping xmlns:a="http://schemas.openxmlformats.org/drawingml/2006/main"/>
  </p:clrMapOvr>
</p:sld>
</file>