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6167ea25748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09f7ccf0744260"/>
  </p:sldMasterIdLst>
  <p:sldIdLst>
    <p:sldId xmlns:r="http://schemas.openxmlformats.org/officeDocument/2006/relationships" id="256" r:id="R5cf4ec81cf004583"/>
    <p:sldId xmlns:r="http://schemas.openxmlformats.org/officeDocument/2006/relationships" id="257" r:id="R4c2fdea76c174697"/>
    <p:sldId xmlns:r="http://schemas.openxmlformats.org/officeDocument/2006/relationships" id="258" r:id="R3bb9f0f8284e4424"/>
    <p:sldId xmlns:r="http://schemas.openxmlformats.org/officeDocument/2006/relationships" id="259" r:id="Ra74a9e8ec7bf4dc3"/>
    <p:sldId xmlns:r="http://schemas.openxmlformats.org/officeDocument/2006/relationships" id="260" r:id="Rafe27f04f74649ca"/>
    <p:sldId xmlns:r="http://schemas.openxmlformats.org/officeDocument/2006/relationships" id="261" r:id="R5b4c10858ba44dee"/>
    <p:sldId xmlns:r="http://schemas.openxmlformats.org/officeDocument/2006/relationships" id="262" r:id="R970e3f43ffb94d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9f7ccf0744260" /><Relationship Type="http://schemas.openxmlformats.org/officeDocument/2006/relationships/slide" Target="/ppt/slides/slide1.xml" Id="R5cf4ec81cf004583" /><Relationship Type="http://schemas.openxmlformats.org/officeDocument/2006/relationships/slide" Target="/ppt/slides/slide2.xml" Id="R4c2fdea76c174697" /><Relationship Type="http://schemas.openxmlformats.org/officeDocument/2006/relationships/slide" Target="/ppt/slides/slide3.xml" Id="R3bb9f0f8284e4424" /><Relationship Type="http://schemas.openxmlformats.org/officeDocument/2006/relationships/slide" Target="/ppt/slides/slide4.xml" Id="Ra74a9e8ec7bf4dc3" /><Relationship Type="http://schemas.openxmlformats.org/officeDocument/2006/relationships/slide" Target="/ppt/slides/slide5.xml" Id="Rafe27f04f74649ca" /><Relationship Type="http://schemas.openxmlformats.org/officeDocument/2006/relationships/slide" Target="/ppt/slides/slide6.xml" Id="R5b4c10858ba44dee" /><Relationship Type="http://schemas.openxmlformats.org/officeDocument/2006/relationships/slide" Target="/ppt/slides/slide7.xml" Id="R970e3f43ffb94d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da3c53a7bb4b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b1c0ba7c24cb4" /><Relationship Type="http://schemas.openxmlformats.org/officeDocument/2006/relationships/theme" Target="/ppt/slideMasters/theme/theme1.xml" Id="Rd6b849c2e8184f7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1b1c0ba7c24c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bed3b246504b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b334fa74549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84af13ffef4f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7ada1cf0a4b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aadb9ba55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0fe6bfcca48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7262a386042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SOLSTRÅLEN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SOLSTRÅLEN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−757 997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3 662 069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88 834 433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91 556 573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BERGGRAF BJARMANN  –  59,1 %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UNNI BERGGRAF BJARMANN  –  40,9 %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hakon.solvei@viewgroup.no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977 499 526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SOLSTRÅLEN AS</a:t>
            </a:r>
          </a:p>
        </p:txBody>
      </p:sp>
    </p:spTree>
  </p:cSld>
  <p:clrMapOvr>
    <a:masterClrMapping xmlns:a="http://schemas.openxmlformats.org/drawingml/2006/main"/>
  </p:clrMapOvr>
</p:sld>
</file>