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c50e809bc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6cd7b84784d38"/>
  </p:sldMasterIdLst>
  <p:sldIdLst>
    <p:sldId xmlns:r="http://schemas.openxmlformats.org/officeDocument/2006/relationships" id="256" r:id="R2eb08a72516e47b0"/>
    <p:sldId xmlns:r="http://schemas.openxmlformats.org/officeDocument/2006/relationships" id="257" r:id="Rd791456a51cf4241"/>
    <p:sldId xmlns:r="http://schemas.openxmlformats.org/officeDocument/2006/relationships" id="258" r:id="Rdfa5c6a5852647a6"/>
    <p:sldId xmlns:r="http://schemas.openxmlformats.org/officeDocument/2006/relationships" id="259" r:id="R8696bb2e802f41bc"/>
    <p:sldId xmlns:r="http://schemas.openxmlformats.org/officeDocument/2006/relationships" id="260" r:id="R8ed8f6129dbf4b99"/>
    <p:sldId xmlns:r="http://schemas.openxmlformats.org/officeDocument/2006/relationships" id="261" r:id="R9a056bc1c85946d1"/>
    <p:sldId xmlns:r="http://schemas.openxmlformats.org/officeDocument/2006/relationships" id="262" r:id="R17391da39478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6cd7b84784d38" /><Relationship Type="http://schemas.openxmlformats.org/officeDocument/2006/relationships/slide" Target="/ppt/slides/slide1.xml" Id="R2eb08a72516e47b0" /><Relationship Type="http://schemas.openxmlformats.org/officeDocument/2006/relationships/slide" Target="/ppt/slides/slide2.xml" Id="Rd791456a51cf4241" /><Relationship Type="http://schemas.openxmlformats.org/officeDocument/2006/relationships/slide" Target="/ppt/slides/slide3.xml" Id="Rdfa5c6a5852647a6" /><Relationship Type="http://schemas.openxmlformats.org/officeDocument/2006/relationships/slide" Target="/ppt/slides/slide4.xml" Id="R8696bb2e802f41bc" /><Relationship Type="http://schemas.openxmlformats.org/officeDocument/2006/relationships/slide" Target="/ppt/slides/slide5.xml" Id="R8ed8f6129dbf4b99" /><Relationship Type="http://schemas.openxmlformats.org/officeDocument/2006/relationships/slide" Target="/ppt/slides/slide6.xml" Id="R9a056bc1c85946d1" /><Relationship Type="http://schemas.openxmlformats.org/officeDocument/2006/relationships/slide" Target="/ppt/slides/slide7.xml" Id="R17391da39478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369e8ace2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c5ee36ff465e" /><Relationship Type="http://schemas.openxmlformats.org/officeDocument/2006/relationships/theme" Target="/ppt/slideMasters/theme/theme1.xml" Id="R515fc73eea24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dc5ee36ff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869dc6b2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0cb8064a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6b9fcd24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b79d5800c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ade65bdb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b98f4d7f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bc77f0ef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GIPSPLATEMONTASJE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GIPSPLATEMONTASJE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13 617 974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−1 235 064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MELKERSSON KARL ERIK 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PASSIN Z PER RICKARD 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post@gipsplatemontasje.no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www.gipsplatemontasje.no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GIPSPLATEMONTASJE AS</a:t>
            </a:r>
          </a:p>
        </p:txBody>
      </p:sp>
    </p:spTree>
  </p:cSld>
  <p:clrMapOvr>
    <a:masterClrMapping xmlns:a="http://schemas.openxmlformats.org/drawingml/2006/main"/>
  </p:clrMapOvr>
</p:sld>
</file>