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ec533b85d54c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25ef0022cd485d"/>
  </p:sldMasterIdLst>
  <p:sldIdLst>
    <p:sldId xmlns:r="http://schemas.openxmlformats.org/officeDocument/2006/relationships" id="256" r:id="R8d0fce9958264b1a"/>
    <p:sldId xmlns:r="http://schemas.openxmlformats.org/officeDocument/2006/relationships" id="257" r:id="R8cadaf4e3d0d41ac"/>
    <p:sldId xmlns:r="http://schemas.openxmlformats.org/officeDocument/2006/relationships" id="258" r:id="Rb8583e4d1420443e"/>
    <p:sldId xmlns:r="http://schemas.openxmlformats.org/officeDocument/2006/relationships" id="259" r:id="Rdb32284175b54f48"/>
    <p:sldId xmlns:r="http://schemas.openxmlformats.org/officeDocument/2006/relationships" id="260" r:id="R8ff282e72d304d7b"/>
    <p:sldId xmlns:r="http://schemas.openxmlformats.org/officeDocument/2006/relationships" id="261" r:id="R208a8d3a951f4783"/>
    <p:sldId xmlns:r="http://schemas.openxmlformats.org/officeDocument/2006/relationships" id="262" r:id="R9b34d48352e747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25ef0022cd485d" /><Relationship Type="http://schemas.openxmlformats.org/officeDocument/2006/relationships/slide" Target="/ppt/slides/slide1.xml" Id="R8d0fce9958264b1a" /><Relationship Type="http://schemas.openxmlformats.org/officeDocument/2006/relationships/slide" Target="/ppt/slides/slide2.xml" Id="R8cadaf4e3d0d41ac" /><Relationship Type="http://schemas.openxmlformats.org/officeDocument/2006/relationships/slide" Target="/ppt/slides/slide3.xml" Id="Rb8583e4d1420443e" /><Relationship Type="http://schemas.openxmlformats.org/officeDocument/2006/relationships/slide" Target="/ppt/slides/slide4.xml" Id="Rdb32284175b54f48" /><Relationship Type="http://schemas.openxmlformats.org/officeDocument/2006/relationships/slide" Target="/ppt/slides/slide5.xml" Id="R8ff282e72d304d7b" /><Relationship Type="http://schemas.openxmlformats.org/officeDocument/2006/relationships/slide" Target="/ppt/slides/slide6.xml" Id="R208a8d3a951f4783" /><Relationship Type="http://schemas.openxmlformats.org/officeDocument/2006/relationships/slide" Target="/ppt/slides/slide7.xml" Id="R9b34d48352e747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8e9981bbdd4d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9d191392742ff" /><Relationship Type="http://schemas.openxmlformats.org/officeDocument/2006/relationships/theme" Target="/ppt/slideMasters/theme/theme1.xml" Id="R239908c6ce4b4f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19d191392742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af34fa84342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94fc25c984f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33154707544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9c870f56147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b34f8c21b4c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56131dad142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89a16d24b41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DAGSLYS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DAGSLYS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DAGSLYS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DAGSLYS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DAGSLYS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DAGSLYS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25 549 686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−401 070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−405 027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14 146 472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19 082 577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DAGSLYS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LØKKEN THOR ERIK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KRISTENSEN APS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DAGSLYS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Gjerdrums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18 06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977 503 612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DAGSLYS AS</a:t>
            </a:r>
          </a:p>
        </p:txBody>
      </p:sp>
    </p:spTree>
  </p:cSld>
  <p:clrMapOvr>
    <a:masterClrMapping xmlns:a="http://schemas.openxmlformats.org/drawingml/2006/main"/>
  </p:clrMapOvr>
</p:sld>
</file>