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6200f64d41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d4f24e3d447bc"/>
  </p:sldMasterIdLst>
  <p:sldIdLst>
    <p:sldId xmlns:r="http://schemas.openxmlformats.org/officeDocument/2006/relationships" id="256" r:id="R818c9862b93b49eb"/>
    <p:sldId xmlns:r="http://schemas.openxmlformats.org/officeDocument/2006/relationships" id="257" r:id="R4a8699a2538048cc"/>
    <p:sldId xmlns:r="http://schemas.openxmlformats.org/officeDocument/2006/relationships" id="258" r:id="Re7045450dc45473d"/>
    <p:sldId xmlns:r="http://schemas.openxmlformats.org/officeDocument/2006/relationships" id="259" r:id="R514e20ea6c9c43f2"/>
    <p:sldId xmlns:r="http://schemas.openxmlformats.org/officeDocument/2006/relationships" id="260" r:id="Re5607cc280d14d34"/>
    <p:sldId xmlns:r="http://schemas.openxmlformats.org/officeDocument/2006/relationships" id="261" r:id="R85f8ae736cd54f71"/>
    <p:sldId xmlns:r="http://schemas.openxmlformats.org/officeDocument/2006/relationships" id="262" r:id="R7b6c57999ce5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d4f24e3d447bc" /><Relationship Type="http://schemas.openxmlformats.org/officeDocument/2006/relationships/slide" Target="/ppt/slides/slide1.xml" Id="R818c9862b93b49eb" /><Relationship Type="http://schemas.openxmlformats.org/officeDocument/2006/relationships/slide" Target="/ppt/slides/slide2.xml" Id="R4a8699a2538048cc" /><Relationship Type="http://schemas.openxmlformats.org/officeDocument/2006/relationships/slide" Target="/ppt/slides/slide3.xml" Id="Re7045450dc45473d" /><Relationship Type="http://schemas.openxmlformats.org/officeDocument/2006/relationships/slide" Target="/ppt/slides/slide4.xml" Id="R514e20ea6c9c43f2" /><Relationship Type="http://schemas.openxmlformats.org/officeDocument/2006/relationships/slide" Target="/ppt/slides/slide5.xml" Id="Re5607cc280d14d34" /><Relationship Type="http://schemas.openxmlformats.org/officeDocument/2006/relationships/slide" Target="/ppt/slides/slide6.xml" Id="R85f8ae736cd54f71" /><Relationship Type="http://schemas.openxmlformats.org/officeDocument/2006/relationships/slide" Target="/ppt/slides/slide7.xml" Id="R7b6c57999ce5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b24c6fc47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7c3ee0c3490c" /><Relationship Type="http://schemas.openxmlformats.org/officeDocument/2006/relationships/theme" Target="/ppt/slideMasters/theme/theme1.xml" Id="R54c01511a575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37c3ee0c3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84f36366a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4bfc15e7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2302bf5d2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b6b99557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c5a5d998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72708ddef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a979882a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MIDT-TELEMARK BRANNSERVICE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BRANNSERVICE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BRANNSERVICE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BRANNSERVICE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BRANNSERVICE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BRANNSERVICE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5 827 963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2 656 414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BRANNSERVICE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PALLESEN-MUSTIKAY BENT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BRANNSERVICE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19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977 507 030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BRANNSERVICE AS</a:t>
            </a:r>
          </a:p>
        </p:txBody>
      </p:sp>
    </p:spTree>
  </p:cSld>
  <p:clrMapOvr>
    <a:masterClrMapping xmlns:a="http://schemas.openxmlformats.org/drawingml/2006/main"/>
  </p:clrMapOvr>
</p:sld>
</file>