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bfbbd403db49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2684d13d73473c"/>
  </p:sldMasterIdLst>
  <p:sldIdLst>
    <p:sldId xmlns:r="http://schemas.openxmlformats.org/officeDocument/2006/relationships" id="256" r:id="Ra6ce4d37237c471b"/>
    <p:sldId xmlns:r="http://schemas.openxmlformats.org/officeDocument/2006/relationships" id="257" r:id="Rfd52d9b7d8004d9f"/>
    <p:sldId xmlns:r="http://schemas.openxmlformats.org/officeDocument/2006/relationships" id="258" r:id="Rd5d57455ae264fc0"/>
    <p:sldId xmlns:r="http://schemas.openxmlformats.org/officeDocument/2006/relationships" id="259" r:id="R77d643101d624e8c"/>
    <p:sldId xmlns:r="http://schemas.openxmlformats.org/officeDocument/2006/relationships" id="260" r:id="Rb8b6b8276c60484e"/>
    <p:sldId xmlns:r="http://schemas.openxmlformats.org/officeDocument/2006/relationships" id="261" r:id="Rce604d4a101a4718"/>
    <p:sldId xmlns:r="http://schemas.openxmlformats.org/officeDocument/2006/relationships" id="262" r:id="R63cb22fea4b240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2684d13d73473c" /><Relationship Type="http://schemas.openxmlformats.org/officeDocument/2006/relationships/slide" Target="/ppt/slides/slide1.xml" Id="Ra6ce4d37237c471b" /><Relationship Type="http://schemas.openxmlformats.org/officeDocument/2006/relationships/slide" Target="/ppt/slides/slide2.xml" Id="Rfd52d9b7d8004d9f" /><Relationship Type="http://schemas.openxmlformats.org/officeDocument/2006/relationships/slide" Target="/ppt/slides/slide3.xml" Id="Rd5d57455ae264fc0" /><Relationship Type="http://schemas.openxmlformats.org/officeDocument/2006/relationships/slide" Target="/ppt/slides/slide4.xml" Id="R77d643101d624e8c" /><Relationship Type="http://schemas.openxmlformats.org/officeDocument/2006/relationships/slide" Target="/ppt/slides/slide5.xml" Id="Rb8b6b8276c60484e" /><Relationship Type="http://schemas.openxmlformats.org/officeDocument/2006/relationships/slide" Target="/ppt/slides/slide6.xml" Id="Rce604d4a101a4718" /><Relationship Type="http://schemas.openxmlformats.org/officeDocument/2006/relationships/slide" Target="/ppt/slides/slide7.xml" Id="R63cb22fea4b240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8f31693d7942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c08b8cdb847fa" /><Relationship Type="http://schemas.openxmlformats.org/officeDocument/2006/relationships/theme" Target="/ppt/slideMasters/theme/theme1.xml" Id="Rbe8211fbbe9c46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0c08b8cdb847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0eea3f8384a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9b60a02e544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a46189d8f42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f8a6dd65c47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da995c65242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6a04275f949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1349705e94f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NYLENDE BYGGSENTER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BYGGSENTER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NYLENDE BYGGSENTER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BYGGSENTER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BYGGSENTER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BYGGSENTER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58 611 101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110 160 797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113 450 881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BYGGSENTER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ØVREBØ VEGARD BJØRNTVEDT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BYGGSENTER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 Mæla gård, Mælagata sør 41A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977 507 049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BYGGSENTER AS</a:t>
            </a:r>
          </a:p>
        </p:txBody>
      </p:sp>
    </p:spTree>
  </p:cSld>
  <p:clrMapOvr>
    <a:masterClrMapping xmlns:a="http://schemas.openxmlformats.org/drawingml/2006/main"/>
  </p:clrMapOvr>
</p:sld>
</file>