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b576b79f744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84df0a19f40a0"/>
  </p:sldMasterIdLst>
  <p:sldIdLst>
    <p:sldId xmlns:r="http://schemas.openxmlformats.org/officeDocument/2006/relationships" id="256" r:id="Rb24ad56bf329453d"/>
    <p:sldId xmlns:r="http://schemas.openxmlformats.org/officeDocument/2006/relationships" id="257" r:id="R0465231d94874fff"/>
    <p:sldId xmlns:r="http://schemas.openxmlformats.org/officeDocument/2006/relationships" id="258" r:id="R630900a026b84d10"/>
    <p:sldId xmlns:r="http://schemas.openxmlformats.org/officeDocument/2006/relationships" id="259" r:id="R7a485272d91942ff"/>
    <p:sldId xmlns:r="http://schemas.openxmlformats.org/officeDocument/2006/relationships" id="260" r:id="Rd2299b3eadd54e16"/>
    <p:sldId xmlns:r="http://schemas.openxmlformats.org/officeDocument/2006/relationships" id="261" r:id="Rad58760a5b8945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84df0a19f40a0" /><Relationship Type="http://schemas.openxmlformats.org/officeDocument/2006/relationships/slide" Target="/ppt/slides/slide1.xml" Id="Rb24ad56bf329453d" /><Relationship Type="http://schemas.openxmlformats.org/officeDocument/2006/relationships/slide" Target="/ppt/slides/slide2.xml" Id="R0465231d94874fff" /><Relationship Type="http://schemas.openxmlformats.org/officeDocument/2006/relationships/slide" Target="/ppt/slides/slide3.xml" Id="R630900a026b84d10" /><Relationship Type="http://schemas.openxmlformats.org/officeDocument/2006/relationships/slide" Target="/ppt/slides/slide4.xml" Id="R7a485272d91942ff" /><Relationship Type="http://schemas.openxmlformats.org/officeDocument/2006/relationships/slide" Target="/ppt/slides/slide5.xml" Id="Rd2299b3eadd54e16" /><Relationship Type="http://schemas.openxmlformats.org/officeDocument/2006/relationships/slide" Target="/ppt/slides/slide6.xml" Id="Rad58760a5b8945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3ad27a3e54f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ddb6e7d454a54" /><Relationship Type="http://schemas.openxmlformats.org/officeDocument/2006/relationships/theme" Target="/ppt/slideMasters/theme/theme1.xml" Id="Rf12d00435b13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ddb6e7d45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b882d1fcc42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1b1b200ad43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1657ebbeb42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94dfb74b7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c72fbbfa0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bd1d21eaf4e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AREOPAGOS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AREOPAGOS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14 399 592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−32 718 736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−33 781 173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316 572 830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323 196 069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areopagos@areopagos.no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areopagos.no/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977 509 238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