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ddb6ed00e0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d2abd3788c4cbe"/>
  </p:sldMasterIdLst>
  <p:sldIdLst>
    <p:sldId xmlns:r="http://schemas.openxmlformats.org/officeDocument/2006/relationships" id="256" r:id="R036f113e2fdd449e"/>
    <p:sldId xmlns:r="http://schemas.openxmlformats.org/officeDocument/2006/relationships" id="257" r:id="R4ecac2fd7ae6448a"/>
    <p:sldId xmlns:r="http://schemas.openxmlformats.org/officeDocument/2006/relationships" id="258" r:id="Rf2ffc7a7b97c4542"/>
    <p:sldId xmlns:r="http://schemas.openxmlformats.org/officeDocument/2006/relationships" id="259" r:id="R9207d27980fc4989"/>
    <p:sldId xmlns:r="http://schemas.openxmlformats.org/officeDocument/2006/relationships" id="260" r:id="Re0a5dbf95bb84fc7"/>
    <p:sldId xmlns:r="http://schemas.openxmlformats.org/officeDocument/2006/relationships" id="261" r:id="Rf5a46d03485944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2abd3788c4cbe" /><Relationship Type="http://schemas.openxmlformats.org/officeDocument/2006/relationships/slide" Target="/ppt/slides/slide1.xml" Id="R036f113e2fdd449e" /><Relationship Type="http://schemas.openxmlformats.org/officeDocument/2006/relationships/slide" Target="/ppt/slides/slide2.xml" Id="R4ecac2fd7ae6448a" /><Relationship Type="http://schemas.openxmlformats.org/officeDocument/2006/relationships/slide" Target="/ppt/slides/slide3.xml" Id="Rf2ffc7a7b97c4542" /><Relationship Type="http://schemas.openxmlformats.org/officeDocument/2006/relationships/slide" Target="/ppt/slides/slide4.xml" Id="R9207d27980fc4989" /><Relationship Type="http://schemas.openxmlformats.org/officeDocument/2006/relationships/slide" Target="/ppt/slides/slide5.xml" Id="Re0a5dbf95bb84fc7" /><Relationship Type="http://schemas.openxmlformats.org/officeDocument/2006/relationships/slide" Target="/ppt/slides/slide6.xml" Id="Rf5a46d03485944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4466366524f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8a08737414ae5" /><Relationship Type="http://schemas.openxmlformats.org/officeDocument/2006/relationships/theme" Target="/ppt/slideMasters/theme/theme1.xml" Id="R5d6de1cee8064d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28a08737414a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cbb2e5a2447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1cd2a5f2c4f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3ea6f504c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c67747e9643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f6776ac4e4f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92caf2f6042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BENNETT REKLAMEBYRÅ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BENNETT REKLAMEBYRÅ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30 932 321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320 538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8 652 665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36 218 577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Ferjemannsveien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977 511 410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REKLAMEBYRÅ AS</a:t>
            </a:r>
          </a:p>
        </p:txBody>
      </p:sp>
    </p:spTree>
  </p:cSld>
  <p:clrMapOvr>
    <a:masterClrMapping xmlns:a="http://schemas.openxmlformats.org/drawingml/2006/main"/>
  </p:clrMapOvr>
</p:sld>
</file>