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cc5b36c17b4a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39379926fd471a"/>
  </p:sldMasterIdLst>
  <p:sldIdLst>
    <p:sldId xmlns:r="http://schemas.openxmlformats.org/officeDocument/2006/relationships" id="256" r:id="R4e20be172a8845ff"/>
    <p:sldId xmlns:r="http://schemas.openxmlformats.org/officeDocument/2006/relationships" id="257" r:id="R6b788754d93f44e4"/>
    <p:sldId xmlns:r="http://schemas.openxmlformats.org/officeDocument/2006/relationships" id="258" r:id="R84fa014cae5945db"/>
    <p:sldId xmlns:r="http://schemas.openxmlformats.org/officeDocument/2006/relationships" id="259" r:id="R5339778e0ab74adc"/>
    <p:sldId xmlns:r="http://schemas.openxmlformats.org/officeDocument/2006/relationships" id="260" r:id="R32ff74aea5ea4946"/>
    <p:sldId xmlns:r="http://schemas.openxmlformats.org/officeDocument/2006/relationships" id="261" r:id="R4c409f4d72274617"/>
    <p:sldId xmlns:r="http://schemas.openxmlformats.org/officeDocument/2006/relationships" id="262" r:id="R01e1f15895a849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39379926fd471a" /><Relationship Type="http://schemas.openxmlformats.org/officeDocument/2006/relationships/slide" Target="/ppt/slides/slide1.xml" Id="R4e20be172a8845ff" /><Relationship Type="http://schemas.openxmlformats.org/officeDocument/2006/relationships/slide" Target="/ppt/slides/slide2.xml" Id="R6b788754d93f44e4" /><Relationship Type="http://schemas.openxmlformats.org/officeDocument/2006/relationships/slide" Target="/ppt/slides/slide3.xml" Id="R84fa014cae5945db" /><Relationship Type="http://schemas.openxmlformats.org/officeDocument/2006/relationships/slide" Target="/ppt/slides/slide4.xml" Id="R5339778e0ab74adc" /><Relationship Type="http://schemas.openxmlformats.org/officeDocument/2006/relationships/slide" Target="/ppt/slides/slide5.xml" Id="R32ff74aea5ea4946" /><Relationship Type="http://schemas.openxmlformats.org/officeDocument/2006/relationships/slide" Target="/ppt/slides/slide6.xml" Id="R4c409f4d72274617" /><Relationship Type="http://schemas.openxmlformats.org/officeDocument/2006/relationships/slide" Target="/ppt/slides/slide7.xml" Id="R01e1f15895a849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6aef77814c4c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cea904ace4e76" /><Relationship Type="http://schemas.openxmlformats.org/officeDocument/2006/relationships/theme" Target="/ppt/slideMasters/theme/theme1.xml" Id="R7961bef0668848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3cea904ace4e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559facc594f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33bf37b8846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d0ca444244e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191b6458146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aa4b0a5924d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980bed0f84a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571dce4dc43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TOBIMO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TOBIMO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1 694 526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1 209 327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46 389 924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46 548 474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BIRGITTE MOSVOLD SALVESEN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977 514 940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