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68911073a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30e24b25549b3"/>
  </p:sldMasterIdLst>
  <p:sldIdLst>
    <p:sldId xmlns:r="http://schemas.openxmlformats.org/officeDocument/2006/relationships" id="256" r:id="R084c6c3796cd4f17"/>
    <p:sldId xmlns:r="http://schemas.openxmlformats.org/officeDocument/2006/relationships" id="257" r:id="R7d759e9b0faf4114"/>
    <p:sldId xmlns:r="http://schemas.openxmlformats.org/officeDocument/2006/relationships" id="258" r:id="R72d142a73efe42dc"/>
    <p:sldId xmlns:r="http://schemas.openxmlformats.org/officeDocument/2006/relationships" id="259" r:id="Rfc061a5dfe754839"/>
    <p:sldId xmlns:r="http://schemas.openxmlformats.org/officeDocument/2006/relationships" id="260" r:id="R07c8e7114a9c43e8"/>
    <p:sldId xmlns:r="http://schemas.openxmlformats.org/officeDocument/2006/relationships" id="261" r:id="R4b8a2c5011534ae5"/>
    <p:sldId xmlns:r="http://schemas.openxmlformats.org/officeDocument/2006/relationships" id="262" r:id="R8084dee53abb48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30e24b25549b3" /><Relationship Type="http://schemas.openxmlformats.org/officeDocument/2006/relationships/slide" Target="/ppt/slides/slide1.xml" Id="R084c6c3796cd4f17" /><Relationship Type="http://schemas.openxmlformats.org/officeDocument/2006/relationships/slide" Target="/ppt/slides/slide2.xml" Id="R7d759e9b0faf4114" /><Relationship Type="http://schemas.openxmlformats.org/officeDocument/2006/relationships/slide" Target="/ppt/slides/slide3.xml" Id="R72d142a73efe42dc" /><Relationship Type="http://schemas.openxmlformats.org/officeDocument/2006/relationships/slide" Target="/ppt/slides/slide4.xml" Id="Rfc061a5dfe754839" /><Relationship Type="http://schemas.openxmlformats.org/officeDocument/2006/relationships/slide" Target="/ppt/slides/slide5.xml" Id="R07c8e7114a9c43e8" /><Relationship Type="http://schemas.openxmlformats.org/officeDocument/2006/relationships/slide" Target="/ppt/slides/slide6.xml" Id="R4b8a2c5011534ae5" /><Relationship Type="http://schemas.openxmlformats.org/officeDocument/2006/relationships/slide" Target="/ppt/slides/slide7.xml" Id="R8084dee53abb48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bbb3cece3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c9abe015443fa" /><Relationship Type="http://schemas.openxmlformats.org/officeDocument/2006/relationships/theme" Target="/ppt/slideMasters/theme/theme1.xml" Id="R2ae010bbe3c5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4c9abe015443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f0cb27dc2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b20e8501c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84e33e0e9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043b5676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c652dcf47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e05595d844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8be06da57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TINGVOLL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TINGVOLL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TINGVOLL ELEKTRO AS ble etablert [år] og holder til i Tingvoll.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TINGVOLL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TINGVOLL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TINGVOLL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21 741 240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7 026 805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5 714 635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13 008 814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TINGVOLL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TORSKNUKEN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FORBORD PER HELGE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TINGVOLL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977 540 771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TINGVOLL ELEKTRO AS</a:t>
            </a:r>
          </a:p>
        </p:txBody>
      </p:sp>
    </p:spTree>
  </p:cSld>
  <p:clrMapOvr>
    <a:masterClrMapping xmlns:a="http://schemas.openxmlformats.org/drawingml/2006/main"/>
  </p:clrMapOvr>
</p:sld>
</file>