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51f63cd60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1b0d98e2145c8"/>
  </p:sldMasterIdLst>
  <p:sldIdLst>
    <p:sldId xmlns:r="http://schemas.openxmlformats.org/officeDocument/2006/relationships" id="256" r:id="R8f66a6384af74c3d"/>
    <p:sldId xmlns:r="http://schemas.openxmlformats.org/officeDocument/2006/relationships" id="257" r:id="Re49bbcf391514055"/>
    <p:sldId xmlns:r="http://schemas.openxmlformats.org/officeDocument/2006/relationships" id="258" r:id="R9f512d92d6b54459"/>
    <p:sldId xmlns:r="http://schemas.openxmlformats.org/officeDocument/2006/relationships" id="259" r:id="R82e56133485c4e00"/>
    <p:sldId xmlns:r="http://schemas.openxmlformats.org/officeDocument/2006/relationships" id="260" r:id="Rc7ab3682487043ca"/>
    <p:sldId xmlns:r="http://schemas.openxmlformats.org/officeDocument/2006/relationships" id="261" r:id="R2a35ef784fab41da"/>
    <p:sldId xmlns:r="http://schemas.openxmlformats.org/officeDocument/2006/relationships" id="262" r:id="Ref9a7187ee8c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1b0d98e2145c8" /><Relationship Type="http://schemas.openxmlformats.org/officeDocument/2006/relationships/slide" Target="/ppt/slides/slide1.xml" Id="R8f66a6384af74c3d" /><Relationship Type="http://schemas.openxmlformats.org/officeDocument/2006/relationships/slide" Target="/ppt/slides/slide2.xml" Id="Re49bbcf391514055" /><Relationship Type="http://schemas.openxmlformats.org/officeDocument/2006/relationships/slide" Target="/ppt/slides/slide3.xml" Id="R9f512d92d6b54459" /><Relationship Type="http://schemas.openxmlformats.org/officeDocument/2006/relationships/slide" Target="/ppt/slides/slide4.xml" Id="R82e56133485c4e00" /><Relationship Type="http://schemas.openxmlformats.org/officeDocument/2006/relationships/slide" Target="/ppt/slides/slide5.xml" Id="Rc7ab3682487043ca" /><Relationship Type="http://schemas.openxmlformats.org/officeDocument/2006/relationships/slide" Target="/ppt/slides/slide6.xml" Id="R2a35ef784fab41da" /><Relationship Type="http://schemas.openxmlformats.org/officeDocument/2006/relationships/slide" Target="/ppt/slides/slide7.xml" Id="Ref9a7187ee8c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621db50be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ce00b60642b9" /><Relationship Type="http://schemas.openxmlformats.org/officeDocument/2006/relationships/theme" Target="/ppt/slideMasters/theme/theme1.xml" Id="Rf10d2f6ee674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5ce00b606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916f37ac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1fe64763b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2394cc6f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d1c78460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7da627653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e011c028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e8c0f1ce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ANLEGG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11 371 011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SKEIMEMONA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post@karlsenanlegg.no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www.karlsenanlegg.no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977 541 662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ANLEGG AS</a:t>
            </a:r>
          </a:p>
        </p:txBody>
      </p:sp>
    </p:spTree>
  </p:cSld>
  <p:clrMapOvr>
    <a:masterClrMapping xmlns:a="http://schemas.openxmlformats.org/drawingml/2006/main"/>
  </p:clrMapOvr>
</p:sld>
</file>