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9cc6587c784b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9da8c9e510456a"/>
  </p:sldMasterIdLst>
  <p:sldIdLst>
    <p:sldId xmlns:r="http://schemas.openxmlformats.org/officeDocument/2006/relationships" id="256" r:id="Rd113996ae975440b"/>
    <p:sldId xmlns:r="http://schemas.openxmlformats.org/officeDocument/2006/relationships" id="257" r:id="R9eee65d9eb734251"/>
    <p:sldId xmlns:r="http://schemas.openxmlformats.org/officeDocument/2006/relationships" id="258" r:id="R95396a7b5d994c1d"/>
    <p:sldId xmlns:r="http://schemas.openxmlformats.org/officeDocument/2006/relationships" id="259" r:id="Reef48e7b57a04df0"/>
    <p:sldId xmlns:r="http://schemas.openxmlformats.org/officeDocument/2006/relationships" id="260" r:id="Re1275ebe350749f7"/>
    <p:sldId xmlns:r="http://schemas.openxmlformats.org/officeDocument/2006/relationships" id="261" r:id="R34a3d1c0a6464b80"/>
    <p:sldId xmlns:r="http://schemas.openxmlformats.org/officeDocument/2006/relationships" id="262" r:id="Rc4f0df470b8741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9da8c9e510456a" /><Relationship Type="http://schemas.openxmlformats.org/officeDocument/2006/relationships/slide" Target="/ppt/slides/slide1.xml" Id="Rd113996ae975440b" /><Relationship Type="http://schemas.openxmlformats.org/officeDocument/2006/relationships/slide" Target="/ppt/slides/slide2.xml" Id="R9eee65d9eb734251" /><Relationship Type="http://schemas.openxmlformats.org/officeDocument/2006/relationships/slide" Target="/ppt/slides/slide3.xml" Id="R95396a7b5d994c1d" /><Relationship Type="http://schemas.openxmlformats.org/officeDocument/2006/relationships/slide" Target="/ppt/slides/slide4.xml" Id="Reef48e7b57a04df0" /><Relationship Type="http://schemas.openxmlformats.org/officeDocument/2006/relationships/slide" Target="/ppt/slides/slide5.xml" Id="Re1275ebe350749f7" /><Relationship Type="http://schemas.openxmlformats.org/officeDocument/2006/relationships/slide" Target="/ppt/slides/slide6.xml" Id="R34a3d1c0a6464b80" /><Relationship Type="http://schemas.openxmlformats.org/officeDocument/2006/relationships/slide" Target="/ppt/slides/slide7.xml" Id="Rc4f0df470b8741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48c5df056346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cd4bb3d474ce1" /><Relationship Type="http://schemas.openxmlformats.org/officeDocument/2006/relationships/theme" Target="/ppt/slideMasters/theme/theme1.xml" Id="R43c44ef2e93d47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5cd4bb3d474c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ecc07911f43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6356fec0944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fa36762f646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5ce7cf7ef44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45cbdd7844f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24a06c58340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720f6446541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TARALDSVIK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TARALDSVIK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TARALDSVIK MASKIN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TARALDSVIK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TARALDSVIK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TARALDSVIK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74 458 743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−11 406 499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−9 906 865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15 588 039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53 477 992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TARALDSVIK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TARALDSVIK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TARALDSVIK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Beisfjordveien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94 55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post@taraldsvik.no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977 566 584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TARALDSVIK MASKIN AS</a:t>
            </a:r>
          </a:p>
        </p:txBody>
      </p:sp>
    </p:spTree>
  </p:cSld>
  <p:clrMapOvr>
    <a:masterClrMapping xmlns:a="http://schemas.openxmlformats.org/drawingml/2006/main"/>
  </p:clrMapOvr>
</p:sld>
</file>