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f6f82f355647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c58934d8cf49b8"/>
  </p:sldMasterIdLst>
  <p:sldIdLst>
    <p:sldId xmlns:r="http://schemas.openxmlformats.org/officeDocument/2006/relationships" id="256" r:id="Ra78474bdd8d44eac"/>
    <p:sldId xmlns:r="http://schemas.openxmlformats.org/officeDocument/2006/relationships" id="257" r:id="R8d331893ffb04879"/>
    <p:sldId xmlns:r="http://schemas.openxmlformats.org/officeDocument/2006/relationships" id="258" r:id="R5f1daaa5f1d54a7b"/>
    <p:sldId xmlns:r="http://schemas.openxmlformats.org/officeDocument/2006/relationships" id="259" r:id="Ra7d59ec23fca4677"/>
    <p:sldId xmlns:r="http://schemas.openxmlformats.org/officeDocument/2006/relationships" id="260" r:id="Rdc4558f54630455d"/>
    <p:sldId xmlns:r="http://schemas.openxmlformats.org/officeDocument/2006/relationships" id="261" r:id="R3da307e347924d05"/>
    <p:sldId xmlns:r="http://schemas.openxmlformats.org/officeDocument/2006/relationships" id="262" r:id="Rf13340d9043a4d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58934d8cf49b8" /><Relationship Type="http://schemas.openxmlformats.org/officeDocument/2006/relationships/slide" Target="/ppt/slides/slide1.xml" Id="Ra78474bdd8d44eac" /><Relationship Type="http://schemas.openxmlformats.org/officeDocument/2006/relationships/slide" Target="/ppt/slides/slide2.xml" Id="R8d331893ffb04879" /><Relationship Type="http://schemas.openxmlformats.org/officeDocument/2006/relationships/slide" Target="/ppt/slides/slide3.xml" Id="R5f1daaa5f1d54a7b" /><Relationship Type="http://schemas.openxmlformats.org/officeDocument/2006/relationships/slide" Target="/ppt/slides/slide4.xml" Id="Ra7d59ec23fca4677" /><Relationship Type="http://schemas.openxmlformats.org/officeDocument/2006/relationships/slide" Target="/ppt/slides/slide5.xml" Id="Rdc4558f54630455d" /><Relationship Type="http://schemas.openxmlformats.org/officeDocument/2006/relationships/slide" Target="/ppt/slides/slide6.xml" Id="R3da307e347924d05" /><Relationship Type="http://schemas.openxmlformats.org/officeDocument/2006/relationships/slide" Target="/ppt/slides/slide7.xml" Id="Rf13340d9043a4d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1504155ca24e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09a5561654f33" /><Relationship Type="http://schemas.openxmlformats.org/officeDocument/2006/relationships/theme" Target="/ppt/slideMasters/theme/theme1.xml" Id="Re03a819eaf064a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009a5561654f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97e6978ca45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6b932991546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5ba9024b54c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81a0e632b45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d9f6ec9f441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35a2b3df145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06b091c494c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TOMTEPROSJEKT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TOMTEPROSJEKT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2 160 999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13 715 492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50 823 601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VESTLI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JEANETTE VESTLI ERIKSEN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Blehrs vei 39A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28 53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lj@vestliboligpartner.no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977 566 886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TOMTEPROSJEKT AS</a:t>
            </a:r>
          </a:p>
        </p:txBody>
      </p:sp>
    </p:spTree>
  </p:cSld>
  <p:clrMapOvr>
    <a:masterClrMapping xmlns:a="http://schemas.openxmlformats.org/drawingml/2006/main"/>
  </p:clrMapOvr>
</p:sld>
</file>