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3ffc9b122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a314b8e25480e"/>
  </p:sldMasterIdLst>
  <p:sldIdLst>
    <p:sldId xmlns:r="http://schemas.openxmlformats.org/officeDocument/2006/relationships" id="256" r:id="R499f24a54ed8497f"/>
    <p:sldId xmlns:r="http://schemas.openxmlformats.org/officeDocument/2006/relationships" id="257" r:id="R9036afe7a4a24c21"/>
    <p:sldId xmlns:r="http://schemas.openxmlformats.org/officeDocument/2006/relationships" id="258" r:id="R2a8e68fee7644e6e"/>
    <p:sldId xmlns:r="http://schemas.openxmlformats.org/officeDocument/2006/relationships" id="259" r:id="Rad0c91247b824ecd"/>
    <p:sldId xmlns:r="http://schemas.openxmlformats.org/officeDocument/2006/relationships" id="260" r:id="R97780c32962445d8"/>
    <p:sldId xmlns:r="http://schemas.openxmlformats.org/officeDocument/2006/relationships" id="261" r:id="R2adf69a3cf4c4acc"/>
    <p:sldId xmlns:r="http://schemas.openxmlformats.org/officeDocument/2006/relationships" id="262" r:id="Raac411ed1811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a314b8e25480e" /><Relationship Type="http://schemas.openxmlformats.org/officeDocument/2006/relationships/slide" Target="/ppt/slides/slide1.xml" Id="R499f24a54ed8497f" /><Relationship Type="http://schemas.openxmlformats.org/officeDocument/2006/relationships/slide" Target="/ppt/slides/slide2.xml" Id="R9036afe7a4a24c21" /><Relationship Type="http://schemas.openxmlformats.org/officeDocument/2006/relationships/slide" Target="/ppt/slides/slide3.xml" Id="R2a8e68fee7644e6e" /><Relationship Type="http://schemas.openxmlformats.org/officeDocument/2006/relationships/slide" Target="/ppt/slides/slide4.xml" Id="Rad0c91247b824ecd" /><Relationship Type="http://schemas.openxmlformats.org/officeDocument/2006/relationships/slide" Target="/ppt/slides/slide5.xml" Id="R97780c32962445d8" /><Relationship Type="http://schemas.openxmlformats.org/officeDocument/2006/relationships/slide" Target="/ppt/slides/slide6.xml" Id="R2adf69a3cf4c4acc" /><Relationship Type="http://schemas.openxmlformats.org/officeDocument/2006/relationships/slide" Target="/ppt/slides/slide7.xml" Id="Raac411ed1811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21f21b4e5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7f60da0b04e0b" /><Relationship Type="http://schemas.openxmlformats.org/officeDocument/2006/relationships/theme" Target="/ppt/slideMasters/theme/theme1.xml" Id="Ra1ac800d810b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7f60da0b0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9a3b972e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0f99ff195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be2dcf96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19c220d6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2c8af9d5a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c19774c68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91315758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STORD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 ENGINEERING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URDAL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Djupamyro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18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atle.urdal@stord-engineering.no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977 568 714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STORD ENGINEERING AS</a:t>
            </a:r>
          </a:p>
        </p:txBody>
      </p:sp>
    </p:spTree>
  </p:cSld>
  <p:clrMapOvr>
    <a:masterClrMapping xmlns:a="http://schemas.openxmlformats.org/drawingml/2006/main"/>
  </p:clrMapOvr>
</p:sld>
</file>