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dc2181a29a46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9f187f09024061"/>
  </p:sldMasterIdLst>
  <p:sldIdLst>
    <p:sldId xmlns:r="http://schemas.openxmlformats.org/officeDocument/2006/relationships" id="256" r:id="R1c04e530fc764cfa"/>
    <p:sldId xmlns:r="http://schemas.openxmlformats.org/officeDocument/2006/relationships" id="257" r:id="R79934901270944bb"/>
    <p:sldId xmlns:r="http://schemas.openxmlformats.org/officeDocument/2006/relationships" id="258" r:id="R1999a141d98d4398"/>
    <p:sldId xmlns:r="http://schemas.openxmlformats.org/officeDocument/2006/relationships" id="259" r:id="R344af0de7b2e46df"/>
    <p:sldId xmlns:r="http://schemas.openxmlformats.org/officeDocument/2006/relationships" id="260" r:id="R5a9611e92afb44b9"/>
    <p:sldId xmlns:r="http://schemas.openxmlformats.org/officeDocument/2006/relationships" id="261" r:id="Rf543f43f238f4019"/>
    <p:sldId xmlns:r="http://schemas.openxmlformats.org/officeDocument/2006/relationships" id="262" r:id="R0a8a233cf1d341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9f187f09024061" /><Relationship Type="http://schemas.openxmlformats.org/officeDocument/2006/relationships/slide" Target="/ppt/slides/slide1.xml" Id="R1c04e530fc764cfa" /><Relationship Type="http://schemas.openxmlformats.org/officeDocument/2006/relationships/slide" Target="/ppt/slides/slide2.xml" Id="R79934901270944bb" /><Relationship Type="http://schemas.openxmlformats.org/officeDocument/2006/relationships/slide" Target="/ppt/slides/slide3.xml" Id="R1999a141d98d4398" /><Relationship Type="http://schemas.openxmlformats.org/officeDocument/2006/relationships/slide" Target="/ppt/slides/slide4.xml" Id="R344af0de7b2e46df" /><Relationship Type="http://schemas.openxmlformats.org/officeDocument/2006/relationships/slide" Target="/ppt/slides/slide5.xml" Id="R5a9611e92afb44b9" /><Relationship Type="http://schemas.openxmlformats.org/officeDocument/2006/relationships/slide" Target="/ppt/slides/slide6.xml" Id="Rf543f43f238f4019" /><Relationship Type="http://schemas.openxmlformats.org/officeDocument/2006/relationships/slide" Target="/ppt/slides/slide7.xml" Id="R0a8a233cf1d341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5af08f37a441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6a9082f314046" /><Relationship Type="http://schemas.openxmlformats.org/officeDocument/2006/relationships/theme" Target="/ppt/slideMasters/theme/theme1.xml" Id="Re3a058a3ad6149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b6a9082f3140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d186f117f45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cf06228f14e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445fe92bd4d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f0def914e42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2e884ff784c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67d0b2fd14a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01db5016144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ELEKTROXPERTEN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ELEKTROXPERTEN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ELEKTROXPERTEN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ELEKTROXPERTEN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ELEKTROXPERTEN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ELEKTROXPERTEN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152 373 881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3 556 514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2 548 273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17 674 258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53 584 947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ELEKTROXPERTEN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ELEKTROXPERTEN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ELEKTROXPERTEN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10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post@elektroxperten.no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www.elektroxperten.no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977 571 502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ELEKTROXPERTEN AS</a:t>
            </a:r>
          </a:p>
        </p:txBody>
      </p:sp>
    </p:spTree>
  </p:cSld>
  <p:clrMapOvr>
    <a:masterClrMapping xmlns:a="http://schemas.openxmlformats.org/drawingml/2006/main"/>
  </p:clrMapOvr>
</p:sld>
</file>