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3d9462975d43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1e237b4494816"/>
  </p:sldMasterIdLst>
  <p:sldIdLst>
    <p:sldId xmlns:r="http://schemas.openxmlformats.org/officeDocument/2006/relationships" id="256" r:id="Re5b8dbe0a3bc4fe1"/>
    <p:sldId xmlns:r="http://schemas.openxmlformats.org/officeDocument/2006/relationships" id="257" r:id="Rbe52e8b56f0d4ae1"/>
    <p:sldId xmlns:r="http://schemas.openxmlformats.org/officeDocument/2006/relationships" id="258" r:id="R2b9b5986e4a946cd"/>
    <p:sldId xmlns:r="http://schemas.openxmlformats.org/officeDocument/2006/relationships" id="259" r:id="R52233d8a9d174038"/>
    <p:sldId xmlns:r="http://schemas.openxmlformats.org/officeDocument/2006/relationships" id="260" r:id="Reef06921e9844177"/>
    <p:sldId xmlns:r="http://schemas.openxmlformats.org/officeDocument/2006/relationships" id="261" r:id="R6211d809f92740e9"/>
    <p:sldId xmlns:r="http://schemas.openxmlformats.org/officeDocument/2006/relationships" id="262" r:id="R77a7d0e652eb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1e237b4494816" /><Relationship Type="http://schemas.openxmlformats.org/officeDocument/2006/relationships/slide" Target="/ppt/slides/slide1.xml" Id="Re5b8dbe0a3bc4fe1" /><Relationship Type="http://schemas.openxmlformats.org/officeDocument/2006/relationships/slide" Target="/ppt/slides/slide2.xml" Id="Rbe52e8b56f0d4ae1" /><Relationship Type="http://schemas.openxmlformats.org/officeDocument/2006/relationships/slide" Target="/ppt/slides/slide3.xml" Id="R2b9b5986e4a946cd" /><Relationship Type="http://schemas.openxmlformats.org/officeDocument/2006/relationships/slide" Target="/ppt/slides/slide4.xml" Id="R52233d8a9d174038" /><Relationship Type="http://schemas.openxmlformats.org/officeDocument/2006/relationships/slide" Target="/ppt/slides/slide5.xml" Id="Reef06921e9844177" /><Relationship Type="http://schemas.openxmlformats.org/officeDocument/2006/relationships/slide" Target="/ppt/slides/slide6.xml" Id="R6211d809f92740e9" /><Relationship Type="http://schemas.openxmlformats.org/officeDocument/2006/relationships/slide" Target="/ppt/slides/slide7.xml" Id="R77a7d0e652eb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777f0fbb749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2e84fa41645ba" /><Relationship Type="http://schemas.openxmlformats.org/officeDocument/2006/relationships/theme" Target="/ppt/slideMasters/theme/theme1.xml" Id="R8381b096a4e1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2e84fa416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72ed2ca93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3ac980b694c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ef5d1d216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73ad85b34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6107d07f744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505139fe5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17357048b40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NAMDAL VVS 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VVS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VVS TEKNIKK AS ble etablert [år] og holder til i Snåsa.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VVS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VVS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VVS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13 343 108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1 189 873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1 306 216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7 497 374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VVS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 KVELI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VVS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Øverbygdvegen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7760 Snåsa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33 11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978 594 085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VVS TEKNIKK AS</a:t>
            </a:r>
          </a:p>
        </p:txBody>
      </p:sp>
    </p:spTree>
  </p:cSld>
  <p:clrMapOvr>
    <a:masterClrMapping xmlns:a="http://schemas.openxmlformats.org/drawingml/2006/main"/>
  </p:clrMapOvr>
</p:sld>
</file>