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4075d84f4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a8bf600c041f3"/>
  </p:sldMasterIdLst>
  <p:sldIdLst>
    <p:sldId xmlns:r="http://schemas.openxmlformats.org/officeDocument/2006/relationships" id="256" r:id="Re457c7913b894039"/>
    <p:sldId xmlns:r="http://schemas.openxmlformats.org/officeDocument/2006/relationships" id="257" r:id="R26b17e742d0d49ae"/>
    <p:sldId xmlns:r="http://schemas.openxmlformats.org/officeDocument/2006/relationships" id="258" r:id="R490bf799ee1a4001"/>
    <p:sldId xmlns:r="http://schemas.openxmlformats.org/officeDocument/2006/relationships" id="259" r:id="Re43ba49cd3444600"/>
    <p:sldId xmlns:r="http://schemas.openxmlformats.org/officeDocument/2006/relationships" id="260" r:id="R6c8d8d3ef1494630"/>
    <p:sldId xmlns:r="http://schemas.openxmlformats.org/officeDocument/2006/relationships" id="261" r:id="Rb6279b19cd004fe9"/>
    <p:sldId xmlns:r="http://schemas.openxmlformats.org/officeDocument/2006/relationships" id="262" r:id="R63e1c23cf230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a8bf600c041f3" /><Relationship Type="http://schemas.openxmlformats.org/officeDocument/2006/relationships/slide" Target="/ppt/slides/slide1.xml" Id="Re457c7913b894039" /><Relationship Type="http://schemas.openxmlformats.org/officeDocument/2006/relationships/slide" Target="/ppt/slides/slide2.xml" Id="R26b17e742d0d49ae" /><Relationship Type="http://schemas.openxmlformats.org/officeDocument/2006/relationships/slide" Target="/ppt/slides/slide3.xml" Id="R490bf799ee1a4001" /><Relationship Type="http://schemas.openxmlformats.org/officeDocument/2006/relationships/slide" Target="/ppt/slides/slide4.xml" Id="Re43ba49cd3444600" /><Relationship Type="http://schemas.openxmlformats.org/officeDocument/2006/relationships/slide" Target="/ppt/slides/slide5.xml" Id="R6c8d8d3ef1494630" /><Relationship Type="http://schemas.openxmlformats.org/officeDocument/2006/relationships/slide" Target="/ppt/slides/slide6.xml" Id="Rb6279b19cd004fe9" /><Relationship Type="http://schemas.openxmlformats.org/officeDocument/2006/relationships/slide" Target="/ppt/slides/slide7.xml" Id="R63e1c23cf230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de85d0d69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e93c5d9d34bbf" /><Relationship Type="http://schemas.openxmlformats.org/officeDocument/2006/relationships/theme" Target="/ppt/slideMasters/theme/theme1.xml" Id="R4ec9d786b814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e93c5d9d3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e1212a200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aef126516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a3123b1b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174d43f884a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4d56712b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03fc3c349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2e08997d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INTERNATIONAL TRADING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INTERNATIONAL TRADING COMPANY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16 623 017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ANGELTVEIT MAGNAR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LUNDQUIST ROY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Lundquist, Th. J. Thorsens gate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978 601 995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INTERNATIONAL TRADING COMPANY AS</a:t>
            </a:r>
          </a:p>
        </p:txBody>
      </p:sp>
    </p:spTree>
  </p:cSld>
  <p:clrMapOvr>
    <a:masterClrMapping xmlns:a="http://schemas.openxmlformats.org/drawingml/2006/main"/>
  </p:clrMapOvr>
</p:sld>
</file>