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db8255754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e091490944898"/>
  </p:sldMasterIdLst>
  <p:sldIdLst>
    <p:sldId xmlns:r="http://schemas.openxmlformats.org/officeDocument/2006/relationships" id="256" r:id="R3ddff05db5e64429"/>
    <p:sldId xmlns:r="http://schemas.openxmlformats.org/officeDocument/2006/relationships" id="257" r:id="R62a6798833bf4859"/>
    <p:sldId xmlns:r="http://schemas.openxmlformats.org/officeDocument/2006/relationships" id="258" r:id="Re214908941b0442f"/>
    <p:sldId xmlns:r="http://schemas.openxmlformats.org/officeDocument/2006/relationships" id="259" r:id="R192c8322be2e458b"/>
    <p:sldId xmlns:r="http://schemas.openxmlformats.org/officeDocument/2006/relationships" id="260" r:id="R5e07713c63fb4b8e"/>
    <p:sldId xmlns:r="http://schemas.openxmlformats.org/officeDocument/2006/relationships" id="261" r:id="Rec96ec51a579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e091490944898" /><Relationship Type="http://schemas.openxmlformats.org/officeDocument/2006/relationships/slide" Target="/ppt/slides/slide1.xml" Id="R3ddff05db5e64429" /><Relationship Type="http://schemas.openxmlformats.org/officeDocument/2006/relationships/slide" Target="/ppt/slides/slide2.xml" Id="R62a6798833bf4859" /><Relationship Type="http://schemas.openxmlformats.org/officeDocument/2006/relationships/slide" Target="/ppt/slides/slide3.xml" Id="Re214908941b0442f" /><Relationship Type="http://schemas.openxmlformats.org/officeDocument/2006/relationships/slide" Target="/ppt/slides/slide4.xml" Id="R192c8322be2e458b" /><Relationship Type="http://schemas.openxmlformats.org/officeDocument/2006/relationships/slide" Target="/ppt/slides/slide5.xml" Id="R5e07713c63fb4b8e" /><Relationship Type="http://schemas.openxmlformats.org/officeDocument/2006/relationships/slide" Target="/ppt/slides/slide6.xml" Id="Rec96ec51a579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123025d9f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b3518cd445db" /><Relationship Type="http://schemas.openxmlformats.org/officeDocument/2006/relationships/theme" Target="/ppt/slideMasters/theme/theme1.xml" Id="R9244de481657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6b3518cd4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0c0ec68e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3ab11634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e2084546f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3654ade0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3cb1e3e26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8955fb19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WANI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7 057 238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21 106 250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147 548 247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151 448 175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978 614 833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