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dcc334e57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caad833364a78"/>
  </p:sldMasterIdLst>
  <p:sldIdLst>
    <p:sldId xmlns:r="http://schemas.openxmlformats.org/officeDocument/2006/relationships" id="256" r:id="R86d1bcbaaafd4b92"/>
    <p:sldId xmlns:r="http://schemas.openxmlformats.org/officeDocument/2006/relationships" id="257" r:id="R6a599556c2ec4ed0"/>
    <p:sldId xmlns:r="http://schemas.openxmlformats.org/officeDocument/2006/relationships" id="258" r:id="R6c3c2dc8461f4206"/>
    <p:sldId xmlns:r="http://schemas.openxmlformats.org/officeDocument/2006/relationships" id="259" r:id="R17b470682b41423d"/>
    <p:sldId xmlns:r="http://schemas.openxmlformats.org/officeDocument/2006/relationships" id="260" r:id="R62880e23601046c3"/>
    <p:sldId xmlns:r="http://schemas.openxmlformats.org/officeDocument/2006/relationships" id="261" r:id="Rb49d7cad62694ddf"/>
    <p:sldId xmlns:r="http://schemas.openxmlformats.org/officeDocument/2006/relationships" id="262" r:id="R9ac341062019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caad833364a78" /><Relationship Type="http://schemas.openxmlformats.org/officeDocument/2006/relationships/slide" Target="/ppt/slides/slide1.xml" Id="R86d1bcbaaafd4b92" /><Relationship Type="http://schemas.openxmlformats.org/officeDocument/2006/relationships/slide" Target="/ppt/slides/slide2.xml" Id="R6a599556c2ec4ed0" /><Relationship Type="http://schemas.openxmlformats.org/officeDocument/2006/relationships/slide" Target="/ppt/slides/slide3.xml" Id="R6c3c2dc8461f4206" /><Relationship Type="http://schemas.openxmlformats.org/officeDocument/2006/relationships/slide" Target="/ppt/slides/slide4.xml" Id="R17b470682b41423d" /><Relationship Type="http://schemas.openxmlformats.org/officeDocument/2006/relationships/slide" Target="/ppt/slides/slide5.xml" Id="R62880e23601046c3" /><Relationship Type="http://schemas.openxmlformats.org/officeDocument/2006/relationships/slide" Target="/ppt/slides/slide6.xml" Id="Rb49d7cad62694ddf" /><Relationship Type="http://schemas.openxmlformats.org/officeDocument/2006/relationships/slide" Target="/ppt/slides/slide7.xml" Id="R9ac341062019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672af6f61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e7a011d2481b" /><Relationship Type="http://schemas.openxmlformats.org/officeDocument/2006/relationships/theme" Target="/ppt/slideMasters/theme/theme1.xml" Id="Rc40845d0f7fe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7e7a011d2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665f998a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a3204bf8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2ab1891a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7ab8d8ab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9b99518f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02027ec8b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5fe714d9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SANDAL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SANDAL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33 197 097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13 501 633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SANDAL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978 620 779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SANDAL AS</a:t>
            </a:r>
          </a:p>
        </p:txBody>
      </p:sp>
    </p:spTree>
  </p:cSld>
  <p:clrMapOvr>
    <a:masterClrMapping xmlns:a="http://schemas.openxmlformats.org/drawingml/2006/main"/>
  </p:clrMapOvr>
</p:sld>
</file>