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9b582b229c47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567113a1524a9d"/>
  </p:sldMasterIdLst>
  <p:sldIdLst>
    <p:sldId xmlns:r="http://schemas.openxmlformats.org/officeDocument/2006/relationships" id="256" r:id="R3ac08bcf5a12425b"/>
    <p:sldId xmlns:r="http://schemas.openxmlformats.org/officeDocument/2006/relationships" id="257" r:id="Rbf8e87dec8954e00"/>
    <p:sldId xmlns:r="http://schemas.openxmlformats.org/officeDocument/2006/relationships" id="258" r:id="Ra276d3c5f47049ef"/>
    <p:sldId xmlns:r="http://schemas.openxmlformats.org/officeDocument/2006/relationships" id="259" r:id="Rea22aab1a2f64dde"/>
    <p:sldId xmlns:r="http://schemas.openxmlformats.org/officeDocument/2006/relationships" id="260" r:id="R3cb1ff1c70494e73"/>
    <p:sldId xmlns:r="http://schemas.openxmlformats.org/officeDocument/2006/relationships" id="261" r:id="Rbdc3504af89446d3"/>
    <p:sldId xmlns:r="http://schemas.openxmlformats.org/officeDocument/2006/relationships" id="262" r:id="Rf99282c93ba146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567113a1524a9d" /><Relationship Type="http://schemas.openxmlformats.org/officeDocument/2006/relationships/slide" Target="/ppt/slides/slide1.xml" Id="R3ac08bcf5a12425b" /><Relationship Type="http://schemas.openxmlformats.org/officeDocument/2006/relationships/slide" Target="/ppt/slides/slide2.xml" Id="Rbf8e87dec8954e00" /><Relationship Type="http://schemas.openxmlformats.org/officeDocument/2006/relationships/slide" Target="/ppt/slides/slide3.xml" Id="Ra276d3c5f47049ef" /><Relationship Type="http://schemas.openxmlformats.org/officeDocument/2006/relationships/slide" Target="/ppt/slides/slide4.xml" Id="Rea22aab1a2f64dde" /><Relationship Type="http://schemas.openxmlformats.org/officeDocument/2006/relationships/slide" Target="/ppt/slides/slide5.xml" Id="R3cb1ff1c70494e73" /><Relationship Type="http://schemas.openxmlformats.org/officeDocument/2006/relationships/slide" Target="/ppt/slides/slide6.xml" Id="Rbdc3504af89446d3" /><Relationship Type="http://schemas.openxmlformats.org/officeDocument/2006/relationships/slide" Target="/ppt/slides/slide7.xml" Id="Rf99282c93ba146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e1b5ce612c4c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55c713a054395" /><Relationship Type="http://schemas.openxmlformats.org/officeDocument/2006/relationships/theme" Target="/ppt/slideMasters/theme/theme1.xml" Id="Rf8767dd9ad6142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c55c713a0543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0fdf3378e46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7030269fe47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194929bcb4a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f41b182a741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f642558724b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9aa5666cc4f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e8474aba847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GANGE-ROLV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GANGE-ROLV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GANGE-ROLV AS ble etablert [år] og holder til i Eidsnes.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GANGE-ROLV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GANGE-ROLV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GANGE-ROLV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4 957 932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−830 697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10 270 757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25 589 901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37 949 464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GANGE-ROLV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H.I. GIØRTZ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GANGE-ROLV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Sjukenesstranda 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6037 Eidsnes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19 81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978 626 092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GANGE-ROLV AS</a:t>
            </a:r>
          </a:p>
        </p:txBody>
      </p:sp>
    </p:spTree>
  </p:cSld>
  <p:clrMapOvr>
    <a:masterClrMapping xmlns:a="http://schemas.openxmlformats.org/drawingml/2006/main"/>
  </p:clrMapOvr>
</p:sld>
</file>