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189452842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dbfce82f64fc5"/>
  </p:sldMasterIdLst>
  <p:sldIdLst>
    <p:sldId xmlns:r="http://schemas.openxmlformats.org/officeDocument/2006/relationships" id="256" r:id="R527c653ff5fe4734"/>
    <p:sldId xmlns:r="http://schemas.openxmlformats.org/officeDocument/2006/relationships" id="257" r:id="R525fb4b22e9f47eb"/>
    <p:sldId xmlns:r="http://schemas.openxmlformats.org/officeDocument/2006/relationships" id="258" r:id="R4f36e745c9a94d66"/>
    <p:sldId xmlns:r="http://schemas.openxmlformats.org/officeDocument/2006/relationships" id="259" r:id="Rec3f7f4907874ab0"/>
    <p:sldId xmlns:r="http://schemas.openxmlformats.org/officeDocument/2006/relationships" id="260" r:id="R48ce0f5bb58a4e59"/>
    <p:sldId xmlns:r="http://schemas.openxmlformats.org/officeDocument/2006/relationships" id="261" r:id="R0c28fd34f98d45ac"/>
    <p:sldId xmlns:r="http://schemas.openxmlformats.org/officeDocument/2006/relationships" id="262" r:id="R1c721a817aa6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dbfce82f64fc5" /><Relationship Type="http://schemas.openxmlformats.org/officeDocument/2006/relationships/slide" Target="/ppt/slides/slide1.xml" Id="R527c653ff5fe4734" /><Relationship Type="http://schemas.openxmlformats.org/officeDocument/2006/relationships/slide" Target="/ppt/slides/slide2.xml" Id="R525fb4b22e9f47eb" /><Relationship Type="http://schemas.openxmlformats.org/officeDocument/2006/relationships/slide" Target="/ppt/slides/slide3.xml" Id="R4f36e745c9a94d66" /><Relationship Type="http://schemas.openxmlformats.org/officeDocument/2006/relationships/slide" Target="/ppt/slides/slide4.xml" Id="Rec3f7f4907874ab0" /><Relationship Type="http://schemas.openxmlformats.org/officeDocument/2006/relationships/slide" Target="/ppt/slides/slide5.xml" Id="R48ce0f5bb58a4e59" /><Relationship Type="http://schemas.openxmlformats.org/officeDocument/2006/relationships/slide" Target="/ppt/slides/slide6.xml" Id="R0c28fd34f98d45ac" /><Relationship Type="http://schemas.openxmlformats.org/officeDocument/2006/relationships/slide" Target="/ppt/slides/slide7.xml" Id="R1c721a817aa6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03d2fcec4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10ec8775c44b1" /><Relationship Type="http://schemas.openxmlformats.org/officeDocument/2006/relationships/theme" Target="/ppt/slideMasters/theme/theme1.xml" Id="R7c6b01309cbc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10ec8775c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b045f08a3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8bf0cfbb9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981d8359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791994a0d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7b09038f8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090ddd66a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c73374470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ERLING NILSSEN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ERLING NILSSEN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ERLING NILSSEN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ERLING NILSSEN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ERLING NILSSEN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ERLING NILSSEN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12 855 789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3 926 403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ERLING NILSSEN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EINAR NILSSEN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ERLING TUFF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ERLING NILSSEN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post@murmester-nilssen.no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978 632 807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ERLING NILSSEN AS</a:t>
            </a:r>
          </a:p>
        </p:txBody>
      </p:sp>
    </p:spTree>
  </p:cSld>
  <p:clrMapOvr>
    <a:masterClrMapping xmlns:a="http://schemas.openxmlformats.org/drawingml/2006/main"/>
  </p:clrMapOvr>
</p:sld>
</file>