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21986196a741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54c7cefb9b4ef6"/>
  </p:sldMasterIdLst>
  <p:sldIdLst>
    <p:sldId xmlns:r="http://schemas.openxmlformats.org/officeDocument/2006/relationships" id="256" r:id="Ref5c1e9bcaa14451"/>
    <p:sldId xmlns:r="http://schemas.openxmlformats.org/officeDocument/2006/relationships" id="257" r:id="R7fb772b74677469b"/>
    <p:sldId xmlns:r="http://schemas.openxmlformats.org/officeDocument/2006/relationships" id="258" r:id="R7cc5184d343246fb"/>
    <p:sldId xmlns:r="http://schemas.openxmlformats.org/officeDocument/2006/relationships" id="259" r:id="R62485d2759854d76"/>
    <p:sldId xmlns:r="http://schemas.openxmlformats.org/officeDocument/2006/relationships" id="260" r:id="R6ed4f66ac8774d4d"/>
    <p:sldId xmlns:r="http://schemas.openxmlformats.org/officeDocument/2006/relationships" id="261" r:id="R8b085257b48a49c5"/>
    <p:sldId xmlns:r="http://schemas.openxmlformats.org/officeDocument/2006/relationships" id="262" r:id="R989ec0cca2ff4b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54c7cefb9b4ef6" /><Relationship Type="http://schemas.openxmlformats.org/officeDocument/2006/relationships/slide" Target="/ppt/slides/slide1.xml" Id="Ref5c1e9bcaa14451" /><Relationship Type="http://schemas.openxmlformats.org/officeDocument/2006/relationships/slide" Target="/ppt/slides/slide2.xml" Id="R7fb772b74677469b" /><Relationship Type="http://schemas.openxmlformats.org/officeDocument/2006/relationships/slide" Target="/ppt/slides/slide3.xml" Id="R7cc5184d343246fb" /><Relationship Type="http://schemas.openxmlformats.org/officeDocument/2006/relationships/slide" Target="/ppt/slides/slide4.xml" Id="R62485d2759854d76" /><Relationship Type="http://schemas.openxmlformats.org/officeDocument/2006/relationships/slide" Target="/ppt/slides/slide5.xml" Id="R6ed4f66ac8774d4d" /><Relationship Type="http://schemas.openxmlformats.org/officeDocument/2006/relationships/slide" Target="/ppt/slides/slide6.xml" Id="R8b085257b48a49c5" /><Relationship Type="http://schemas.openxmlformats.org/officeDocument/2006/relationships/slide" Target="/ppt/slides/slide7.xml" Id="R989ec0cca2ff4b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e7f66468aa4b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ff37ea5454161" /><Relationship Type="http://schemas.openxmlformats.org/officeDocument/2006/relationships/theme" Target="/ppt/slideMasters/theme/theme1.xml" Id="R5504a5402f394b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7ff37ea54541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5a0665f274b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b4159bae648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6124e004946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ca759aa9d47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cc841f10446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854205d034c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a5d2d93d14c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HAUGESUND SILKETRYKK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SILKETRYKK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HAUGESUND SILKETRYKK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SILKETRYKK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SILKETRYKK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SILKETRYKK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5 241 587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222 290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174 107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1 055 667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1 779 303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SILKETRYKK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HIPPODROMEN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SILKETRYKK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Kvalamarka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5514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72 60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post@haugesundsilketrykk.no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978 649 041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SILKETRYKK AS</a:t>
            </a:r>
          </a:p>
        </p:txBody>
      </p:sp>
    </p:spTree>
  </p:cSld>
  <p:clrMapOvr>
    <a:masterClrMapping xmlns:a="http://schemas.openxmlformats.org/drawingml/2006/main"/>
  </p:clrMapOvr>
</p:sld>
</file>