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a004af8c675475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8e2f1e245a94476"/>
  </p:sldMasterIdLst>
  <p:sldIdLst>
    <p:sldId xmlns:r="http://schemas.openxmlformats.org/officeDocument/2006/relationships" id="256" r:id="R0b80f89621484ff6"/>
    <p:sldId xmlns:r="http://schemas.openxmlformats.org/officeDocument/2006/relationships" id="257" r:id="Rd75558e31b344612"/>
    <p:sldId xmlns:r="http://schemas.openxmlformats.org/officeDocument/2006/relationships" id="258" r:id="Rbb179ac358404160"/>
    <p:sldId xmlns:r="http://schemas.openxmlformats.org/officeDocument/2006/relationships" id="259" r:id="Rfb90adb678f94970"/>
    <p:sldId xmlns:r="http://schemas.openxmlformats.org/officeDocument/2006/relationships" id="260" r:id="Rb6f068a3a1a84c4b"/>
    <p:sldId xmlns:r="http://schemas.openxmlformats.org/officeDocument/2006/relationships" id="261" r:id="Rb6c61f07be404d64"/>
    <p:sldId xmlns:r="http://schemas.openxmlformats.org/officeDocument/2006/relationships" id="262" r:id="R4fbd18167e214af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8e2f1e245a94476" /><Relationship Type="http://schemas.openxmlformats.org/officeDocument/2006/relationships/slide" Target="/ppt/slides/slide1.xml" Id="R0b80f89621484ff6" /><Relationship Type="http://schemas.openxmlformats.org/officeDocument/2006/relationships/slide" Target="/ppt/slides/slide2.xml" Id="Rd75558e31b344612" /><Relationship Type="http://schemas.openxmlformats.org/officeDocument/2006/relationships/slide" Target="/ppt/slides/slide3.xml" Id="Rbb179ac358404160" /><Relationship Type="http://schemas.openxmlformats.org/officeDocument/2006/relationships/slide" Target="/ppt/slides/slide4.xml" Id="Rfb90adb678f94970" /><Relationship Type="http://schemas.openxmlformats.org/officeDocument/2006/relationships/slide" Target="/ppt/slides/slide5.xml" Id="Rb6f068a3a1a84c4b" /><Relationship Type="http://schemas.openxmlformats.org/officeDocument/2006/relationships/slide" Target="/ppt/slides/slide6.xml" Id="Rb6c61f07be404d64" /><Relationship Type="http://schemas.openxmlformats.org/officeDocument/2006/relationships/slide" Target="/ppt/slides/slide7.xml" Id="R4fbd18167e214af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f7ac2d1090e431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8aa48126274cbf" /><Relationship Type="http://schemas.openxmlformats.org/officeDocument/2006/relationships/theme" Target="/ppt/slideMasters/theme/theme1.xml" Id="R3461d148cdef4df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98aa48126274cb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6c616465e444c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aecbe6747d4cb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11157c990247e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57222f211a4b5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eed4b61e8b47f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9561ccbe164e3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ae84569a1f4f7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ANDERSLAND BYGG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ANDERSLAND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ANDERSLAND BYGG AS ble etablert [år] og holder til i Uggdal.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ANDERSLAND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ANDERSLAND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ANDERSLAND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42 486 191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263 524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113 568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21 611 612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27 874 896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ANDERSLAND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ANDERSLAND ATLE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ANDERSLAND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Dalsvegen 36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5685 Uggdal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53 43 05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978 659 500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ANDERSLAND BYGG AS</a:t>
            </a:r>
          </a:p>
        </p:txBody>
      </p:sp>
    </p:spTree>
  </p:cSld>
  <p:clrMapOvr>
    <a:masterClrMapping xmlns:a="http://schemas.openxmlformats.org/drawingml/2006/main"/>
  </p:clrMapOvr>
</p:sld>
</file>