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542c75db7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019bf546546a5"/>
  </p:sldMasterIdLst>
  <p:sldIdLst>
    <p:sldId xmlns:r="http://schemas.openxmlformats.org/officeDocument/2006/relationships" id="256" r:id="Rdd32f6a599bb4bd5"/>
    <p:sldId xmlns:r="http://schemas.openxmlformats.org/officeDocument/2006/relationships" id="257" r:id="R5b1165fb77ea4a48"/>
    <p:sldId xmlns:r="http://schemas.openxmlformats.org/officeDocument/2006/relationships" id="258" r:id="R6da36244fbad463e"/>
    <p:sldId xmlns:r="http://schemas.openxmlformats.org/officeDocument/2006/relationships" id="259" r:id="Rb81c1a24832444dd"/>
    <p:sldId xmlns:r="http://schemas.openxmlformats.org/officeDocument/2006/relationships" id="260" r:id="Re69a47db531943a3"/>
    <p:sldId xmlns:r="http://schemas.openxmlformats.org/officeDocument/2006/relationships" id="261" r:id="R4d902d62a8094a14"/>
    <p:sldId xmlns:r="http://schemas.openxmlformats.org/officeDocument/2006/relationships" id="262" r:id="Rfecb11b5859a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019bf546546a5" /><Relationship Type="http://schemas.openxmlformats.org/officeDocument/2006/relationships/slide" Target="/ppt/slides/slide1.xml" Id="Rdd32f6a599bb4bd5" /><Relationship Type="http://schemas.openxmlformats.org/officeDocument/2006/relationships/slide" Target="/ppt/slides/slide2.xml" Id="R5b1165fb77ea4a48" /><Relationship Type="http://schemas.openxmlformats.org/officeDocument/2006/relationships/slide" Target="/ppt/slides/slide3.xml" Id="R6da36244fbad463e" /><Relationship Type="http://schemas.openxmlformats.org/officeDocument/2006/relationships/slide" Target="/ppt/slides/slide4.xml" Id="Rb81c1a24832444dd" /><Relationship Type="http://schemas.openxmlformats.org/officeDocument/2006/relationships/slide" Target="/ppt/slides/slide5.xml" Id="Re69a47db531943a3" /><Relationship Type="http://schemas.openxmlformats.org/officeDocument/2006/relationships/slide" Target="/ppt/slides/slide6.xml" Id="R4d902d62a8094a14" /><Relationship Type="http://schemas.openxmlformats.org/officeDocument/2006/relationships/slide" Target="/ppt/slides/slide7.xml" Id="Rfecb11b5859a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4d3578db4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b9a53d084f7b" /><Relationship Type="http://schemas.openxmlformats.org/officeDocument/2006/relationships/theme" Target="/ppt/slideMasters/theme/theme1.xml" Id="R8c237659a71b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7b9a53d08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7d65f5ce3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0baa5457f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4230f6488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828978458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f291199fb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04d3603f7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c65e1ecd2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PEDERSEN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PEDERSEN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PEDERSEN BYGG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PEDERSEN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PEDERSEN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PEDERSEN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21 112 715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1 676 204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9 354 462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13 545 998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PEDERSEN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PEDERSEN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Kalvøyvegen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30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978 660 223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PEDERSEN BYGG AS</a:t>
            </a:r>
          </a:p>
        </p:txBody>
      </p:sp>
    </p:spTree>
  </p:cSld>
  <p:clrMapOvr>
    <a:masterClrMapping xmlns:a="http://schemas.openxmlformats.org/drawingml/2006/main"/>
  </p:clrMapOvr>
</p:sld>
</file>