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bf7d4dcd7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d0dafc9f1460f"/>
  </p:sldMasterIdLst>
  <p:sldIdLst>
    <p:sldId xmlns:r="http://schemas.openxmlformats.org/officeDocument/2006/relationships" id="256" r:id="R6e2d1d59f9b44591"/>
    <p:sldId xmlns:r="http://schemas.openxmlformats.org/officeDocument/2006/relationships" id="257" r:id="R1855c35cb88c4b7c"/>
    <p:sldId xmlns:r="http://schemas.openxmlformats.org/officeDocument/2006/relationships" id="258" r:id="R3de31de09a864ae0"/>
    <p:sldId xmlns:r="http://schemas.openxmlformats.org/officeDocument/2006/relationships" id="259" r:id="Re604d7c2c5074acc"/>
    <p:sldId xmlns:r="http://schemas.openxmlformats.org/officeDocument/2006/relationships" id="260" r:id="Rdc1000c7ecb147a6"/>
    <p:sldId xmlns:r="http://schemas.openxmlformats.org/officeDocument/2006/relationships" id="261" r:id="R9d7f489f6cf44daf"/>
    <p:sldId xmlns:r="http://schemas.openxmlformats.org/officeDocument/2006/relationships" id="262" r:id="R9f75c9254215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d0dafc9f1460f" /><Relationship Type="http://schemas.openxmlformats.org/officeDocument/2006/relationships/slide" Target="/ppt/slides/slide1.xml" Id="R6e2d1d59f9b44591" /><Relationship Type="http://schemas.openxmlformats.org/officeDocument/2006/relationships/slide" Target="/ppt/slides/slide2.xml" Id="R1855c35cb88c4b7c" /><Relationship Type="http://schemas.openxmlformats.org/officeDocument/2006/relationships/slide" Target="/ppt/slides/slide3.xml" Id="R3de31de09a864ae0" /><Relationship Type="http://schemas.openxmlformats.org/officeDocument/2006/relationships/slide" Target="/ppt/slides/slide4.xml" Id="Re604d7c2c5074acc" /><Relationship Type="http://schemas.openxmlformats.org/officeDocument/2006/relationships/slide" Target="/ppt/slides/slide5.xml" Id="Rdc1000c7ecb147a6" /><Relationship Type="http://schemas.openxmlformats.org/officeDocument/2006/relationships/slide" Target="/ppt/slides/slide6.xml" Id="R9d7f489f6cf44daf" /><Relationship Type="http://schemas.openxmlformats.org/officeDocument/2006/relationships/slide" Target="/ppt/slides/slide7.xml" Id="R9f75c9254215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a524787a44d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e1a0d1e54445f" /><Relationship Type="http://schemas.openxmlformats.org/officeDocument/2006/relationships/theme" Target="/ppt/slideMasters/theme/theme1.xml" Id="R2b4ff3c55cfe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e1a0d1e54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b3688fec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70a66f2b9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e7f0376a0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c058a249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3dd722291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7d24330d7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b4755c61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BACKUP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BACKUP NORGE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−269 221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1 177 458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19 152 089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19 198 570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Gjellebekkstubben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02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post@backupvikar.no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www.backup-norge.no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BACKUP NORGE AS</a:t>
            </a:r>
          </a:p>
        </p:txBody>
      </p:sp>
    </p:spTree>
  </p:cSld>
  <p:clrMapOvr>
    <a:masterClrMapping xmlns:a="http://schemas.openxmlformats.org/drawingml/2006/main"/>
  </p:clrMapOvr>
</p:sld>
</file>