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707430e0c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6245232d44f10"/>
  </p:sldMasterIdLst>
  <p:sldIdLst>
    <p:sldId xmlns:r="http://schemas.openxmlformats.org/officeDocument/2006/relationships" id="256" r:id="R474c4f9a224d42fa"/>
    <p:sldId xmlns:r="http://schemas.openxmlformats.org/officeDocument/2006/relationships" id="257" r:id="R3182b9fc4ff84d37"/>
    <p:sldId xmlns:r="http://schemas.openxmlformats.org/officeDocument/2006/relationships" id="258" r:id="Rcd49717370494504"/>
    <p:sldId xmlns:r="http://schemas.openxmlformats.org/officeDocument/2006/relationships" id="259" r:id="R4c3e16ea7ace424e"/>
    <p:sldId xmlns:r="http://schemas.openxmlformats.org/officeDocument/2006/relationships" id="260" r:id="Rfdaecbd5fa844fe1"/>
    <p:sldId xmlns:r="http://schemas.openxmlformats.org/officeDocument/2006/relationships" id="261" r:id="R86d00e120fb54f6f"/>
    <p:sldId xmlns:r="http://schemas.openxmlformats.org/officeDocument/2006/relationships" id="262" r:id="R1b4e68dd52ca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6245232d44f10" /><Relationship Type="http://schemas.openxmlformats.org/officeDocument/2006/relationships/slide" Target="/ppt/slides/slide1.xml" Id="R474c4f9a224d42fa" /><Relationship Type="http://schemas.openxmlformats.org/officeDocument/2006/relationships/slide" Target="/ppt/slides/slide2.xml" Id="R3182b9fc4ff84d37" /><Relationship Type="http://schemas.openxmlformats.org/officeDocument/2006/relationships/slide" Target="/ppt/slides/slide3.xml" Id="Rcd49717370494504" /><Relationship Type="http://schemas.openxmlformats.org/officeDocument/2006/relationships/slide" Target="/ppt/slides/slide4.xml" Id="R4c3e16ea7ace424e" /><Relationship Type="http://schemas.openxmlformats.org/officeDocument/2006/relationships/slide" Target="/ppt/slides/slide5.xml" Id="Rfdaecbd5fa844fe1" /><Relationship Type="http://schemas.openxmlformats.org/officeDocument/2006/relationships/slide" Target="/ppt/slides/slide6.xml" Id="R86d00e120fb54f6f" /><Relationship Type="http://schemas.openxmlformats.org/officeDocument/2006/relationships/slide" Target="/ppt/slides/slide7.xml" Id="R1b4e68dd52ca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cc5670c1e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736dcb6d427d" /><Relationship Type="http://schemas.openxmlformats.org/officeDocument/2006/relationships/theme" Target="/ppt/slideMasters/theme/theme1.xml" Id="R66969fd3647c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4736dcb6d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0fbf96607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f0d7322e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f01604a1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58158d77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9caaad12c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92e79071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9252c4d7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VEST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133 539 003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−4 373 858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−3 352 596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108 522 141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LANDMARK TRYGVE MARTIN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65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