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2cec2a690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f9acd7f9d47d3"/>
  </p:sldMasterIdLst>
  <p:sldIdLst>
    <p:sldId xmlns:r="http://schemas.openxmlformats.org/officeDocument/2006/relationships" id="256" r:id="Rad802bb7d6404f15"/>
    <p:sldId xmlns:r="http://schemas.openxmlformats.org/officeDocument/2006/relationships" id="257" r:id="Rf720ee7224ee4bdf"/>
    <p:sldId xmlns:r="http://schemas.openxmlformats.org/officeDocument/2006/relationships" id="258" r:id="Re05e8afd600247fc"/>
    <p:sldId xmlns:r="http://schemas.openxmlformats.org/officeDocument/2006/relationships" id="259" r:id="Rbae128b811344002"/>
    <p:sldId xmlns:r="http://schemas.openxmlformats.org/officeDocument/2006/relationships" id="260" r:id="R46237c34c4374c43"/>
    <p:sldId xmlns:r="http://schemas.openxmlformats.org/officeDocument/2006/relationships" id="261" r:id="Rad92f9f1507d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f9acd7f9d47d3" /><Relationship Type="http://schemas.openxmlformats.org/officeDocument/2006/relationships/slide" Target="/ppt/slides/slide1.xml" Id="Rad802bb7d6404f15" /><Relationship Type="http://schemas.openxmlformats.org/officeDocument/2006/relationships/slide" Target="/ppt/slides/slide2.xml" Id="Rf720ee7224ee4bdf" /><Relationship Type="http://schemas.openxmlformats.org/officeDocument/2006/relationships/slide" Target="/ppt/slides/slide3.xml" Id="Re05e8afd600247fc" /><Relationship Type="http://schemas.openxmlformats.org/officeDocument/2006/relationships/slide" Target="/ppt/slides/slide4.xml" Id="Rbae128b811344002" /><Relationship Type="http://schemas.openxmlformats.org/officeDocument/2006/relationships/slide" Target="/ppt/slides/slide5.xml" Id="R46237c34c4374c43" /><Relationship Type="http://schemas.openxmlformats.org/officeDocument/2006/relationships/slide" Target="/ppt/slides/slide6.xml" Id="Rad92f9f1507d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e316bb611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46dc3b24409a" /><Relationship Type="http://schemas.openxmlformats.org/officeDocument/2006/relationships/theme" Target="/ppt/slideMasters/theme/theme1.xml" Id="Ra60fd8cc756c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246dc3b24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f2a453bd7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6d9a8ee5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0e40e97a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47493144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f9e9b099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c7240f066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RENOVASJON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RENOVASJON IKS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108 542 533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21 357 954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172 513 025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Kremmergården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post@fosenrenovasjon.no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www.fosenrenovasjon.no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978 669 360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