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781225414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e55b41dba4e50"/>
  </p:sldMasterIdLst>
  <p:sldIdLst>
    <p:sldId xmlns:r="http://schemas.openxmlformats.org/officeDocument/2006/relationships" id="256" r:id="R3e10fcd1b150404e"/>
    <p:sldId xmlns:r="http://schemas.openxmlformats.org/officeDocument/2006/relationships" id="257" r:id="R43b1047142ee4d65"/>
    <p:sldId xmlns:r="http://schemas.openxmlformats.org/officeDocument/2006/relationships" id="258" r:id="R88800310cec6492b"/>
    <p:sldId xmlns:r="http://schemas.openxmlformats.org/officeDocument/2006/relationships" id="259" r:id="Reda916b59b4243e0"/>
    <p:sldId xmlns:r="http://schemas.openxmlformats.org/officeDocument/2006/relationships" id="260" r:id="R01eda0ea88d3421d"/>
    <p:sldId xmlns:r="http://schemas.openxmlformats.org/officeDocument/2006/relationships" id="261" r:id="R48fbd01cefeb47f2"/>
    <p:sldId xmlns:r="http://schemas.openxmlformats.org/officeDocument/2006/relationships" id="262" r:id="Rc94cc3b8637b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e55b41dba4e50" /><Relationship Type="http://schemas.openxmlformats.org/officeDocument/2006/relationships/slide" Target="/ppt/slides/slide1.xml" Id="R3e10fcd1b150404e" /><Relationship Type="http://schemas.openxmlformats.org/officeDocument/2006/relationships/slide" Target="/ppt/slides/slide2.xml" Id="R43b1047142ee4d65" /><Relationship Type="http://schemas.openxmlformats.org/officeDocument/2006/relationships/slide" Target="/ppt/slides/slide3.xml" Id="R88800310cec6492b" /><Relationship Type="http://schemas.openxmlformats.org/officeDocument/2006/relationships/slide" Target="/ppt/slides/slide4.xml" Id="Reda916b59b4243e0" /><Relationship Type="http://schemas.openxmlformats.org/officeDocument/2006/relationships/slide" Target="/ppt/slides/slide5.xml" Id="R01eda0ea88d3421d" /><Relationship Type="http://schemas.openxmlformats.org/officeDocument/2006/relationships/slide" Target="/ppt/slides/slide6.xml" Id="R48fbd01cefeb47f2" /><Relationship Type="http://schemas.openxmlformats.org/officeDocument/2006/relationships/slide" Target="/ppt/slides/slide7.xml" Id="Rc94cc3b8637b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0062a1aa4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e8633b96a4a8e" /><Relationship Type="http://schemas.openxmlformats.org/officeDocument/2006/relationships/theme" Target="/ppt/slideMasters/theme/theme1.xml" Id="R6dce48a114aa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7e8633b96a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cb7e6b7e7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e95171342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7b85ad024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2f0b22354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9fdb9c70d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ccbab0c3c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e76f37e7b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RETURA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RETURA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RETURA VEST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RETURA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RETURA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RETURA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67 138 684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13 445 984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37 235 959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RETURA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 BEDRIFT AS  –  63,3 %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STRANDVIK TRANSPORT OG MASKIN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 SALOMONSEN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RETURA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Lønningshaugen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27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RETURA VEST AS</a:t>
            </a:r>
          </a:p>
        </p:txBody>
      </p:sp>
    </p:spTree>
  </p:cSld>
  <p:clrMapOvr>
    <a:masterClrMapping xmlns:a="http://schemas.openxmlformats.org/drawingml/2006/main"/>
  </p:clrMapOvr>
</p:sld>
</file>