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d8a5b3e75748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d7cabdd7424dcf"/>
  </p:sldMasterIdLst>
  <p:sldIdLst>
    <p:sldId xmlns:r="http://schemas.openxmlformats.org/officeDocument/2006/relationships" id="256" r:id="R3dbc5e0a24c84241"/>
    <p:sldId xmlns:r="http://schemas.openxmlformats.org/officeDocument/2006/relationships" id="257" r:id="R612e7c2b030746ea"/>
    <p:sldId xmlns:r="http://schemas.openxmlformats.org/officeDocument/2006/relationships" id="258" r:id="R77ee4768784b4fac"/>
    <p:sldId xmlns:r="http://schemas.openxmlformats.org/officeDocument/2006/relationships" id="259" r:id="Rae351890ae57457a"/>
    <p:sldId xmlns:r="http://schemas.openxmlformats.org/officeDocument/2006/relationships" id="260" r:id="R54bb6598b2bb4b63"/>
    <p:sldId xmlns:r="http://schemas.openxmlformats.org/officeDocument/2006/relationships" id="261" r:id="R5614f4bb0de74a7d"/>
    <p:sldId xmlns:r="http://schemas.openxmlformats.org/officeDocument/2006/relationships" id="262" r:id="R0d8eb1db618840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7cabdd7424dcf" /><Relationship Type="http://schemas.openxmlformats.org/officeDocument/2006/relationships/slide" Target="/ppt/slides/slide1.xml" Id="R3dbc5e0a24c84241" /><Relationship Type="http://schemas.openxmlformats.org/officeDocument/2006/relationships/slide" Target="/ppt/slides/slide2.xml" Id="R612e7c2b030746ea" /><Relationship Type="http://schemas.openxmlformats.org/officeDocument/2006/relationships/slide" Target="/ppt/slides/slide3.xml" Id="R77ee4768784b4fac" /><Relationship Type="http://schemas.openxmlformats.org/officeDocument/2006/relationships/slide" Target="/ppt/slides/slide4.xml" Id="Rae351890ae57457a" /><Relationship Type="http://schemas.openxmlformats.org/officeDocument/2006/relationships/slide" Target="/ppt/slides/slide5.xml" Id="R54bb6598b2bb4b63" /><Relationship Type="http://schemas.openxmlformats.org/officeDocument/2006/relationships/slide" Target="/ppt/slides/slide6.xml" Id="R5614f4bb0de74a7d" /><Relationship Type="http://schemas.openxmlformats.org/officeDocument/2006/relationships/slide" Target="/ppt/slides/slide7.xml" Id="R0d8eb1db618840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a2050db9b4d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1663785114557" /><Relationship Type="http://schemas.openxmlformats.org/officeDocument/2006/relationships/theme" Target="/ppt/slideMasters/theme/theme1.xml" Id="R60a1d767e77a4b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16637851145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b8b304ee04e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2e52ecde049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3d34907c14f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9fc2007244a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101e3236a4a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abc3c3ab94a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d58f6d52e47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AASHEIM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AASHEIM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AASHEIM RØRSERVICE AS ble etablert [år] og holder til i Haus.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AASHEIM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AASHEIM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AASHEIM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5 863 606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−309 601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1 440 192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2 187 157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AASHEIM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AASHEIM JOHANN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AASHEIM MARIANN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AASHEIM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Johann Aasheim, Åsheimbrekkene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5286 Haus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19 10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978 685 528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AASHEIM RØRSERVICE AS</a:t>
            </a:r>
          </a:p>
        </p:txBody>
      </p:sp>
    </p:spTree>
  </p:cSld>
  <p:clrMapOvr>
    <a:masterClrMapping xmlns:a="http://schemas.openxmlformats.org/drawingml/2006/main"/>
  </p:clrMapOvr>
</p:sld>
</file>