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5e40e5ef4740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9e6494dbdd45ea"/>
  </p:sldMasterIdLst>
  <p:sldIdLst>
    <p:sldId xmlns:r="http://schemas.openxmlformats.org/officeDocument/2006/relationships" id="256" r:id="Refccc3245f0a43c9"/>
    <p:sldId xmlns:r="http://schemas.openxmlformats.org/officeDocument/2006/relationships" id="257" r:id="R840d1619a8484a9f"/>
    <p:sldId xmlns:r="http://schemas.openxmlformats.org/officeDocument/2006/relationships" id="258" r:id="R85b468b6042a4ac3"/>
    <p:sldId xmlns:r="http://schemas.openxmlformats.org/officeDocument/2006/relationships" id="259" r:id="R5e73eb8c13ea4dad"/>
    <p:sldId xmlns:r="http://schemas.openxmlformats.org/officeDocument/2006/relationships" id="260" r:id="Rf32747a7f0114fb1"/>
    <p:sldId xmlns:r="http://schemas.openxmlformats.org/officeDocument/2006/relationships" id="261" r:id="R3ba3d052896c4c33"/>
    <p:sldId xmlns:r="http://schemas.openxmlformats.org/officeDocument/2006/relationships" id="262" r:id="R2bae5f08fb954b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9e6494dbdd45ea" /><Relationship Type="http://schemas.openxmlformats.org/officeDocument/2006/relationships/slide" Target="/ppt/slides/slide1.xml" Id="Refccc3245f0a43c9" /><Relationship Type="http://schemas.openxmlformats.org/officeDocument/2006/relationships/slide" Target="/ppt/slides/slide2.xml" Id="R840d1619a8484a9f" /><Relationship Type="http://schemas.openxmlformats.org/officeDocument/2006/relationships/slide" Target="/ppt/slides/slide3.xml" Id="R85b468b6042a4ac3" /><Relationship Type="http://schemas.openxmlformats.org/officeDocument/2006/relationships/slide" Target="/ppt/slides/slide4.xml" Id="R5e73eb8c13ea4dad" /><Relationship Type="http://schemas.openxmlformats.org/officeDocument/2006/relationships/slide" Target="/ppt/slides/slide5.xml" Id="Rf32747a7f0114fb1" /><Relationship Type="http://schemas.openxmlformats.org/officeDocument/2006/relationships/slide" Target="/ppt/slides/slide6.xml" Id="R3ba3d052896c4c33" /><Relationship Type="http://schemas.openxmlformats.org/officeDocument/2006/relationships/slide" Target="/ppt/slides/slide7.xml" Id="R2bae5f08fb954b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d3c1ffcdae44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c3fbedf044d0d" /><Relationship Type="http://schemas.openxmlformats.org/officeDocument/2006/relationships/theme" Target="/ppt/slideMasters/theme/theme1.xml" Id="R6b0b6826dc194d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8c3fbedf044d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9a46b2b484c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178a6da9f48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fb9399b3f42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2667d251e4d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c126890054d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f3d282b8644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5187cc73e4d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RIISALLEEN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RIISALLEEN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−350 010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39 125 324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157 596 638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158 464 145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SVINDAL AKSEL LUND  –  44,8 %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SVINDAL SIMEN LUND  –  44,8 %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SVINDAL BJØRN OLAF  –  10,4 %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SLM Revisjon AS, 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87 42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978 687 415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