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8825e415e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4ce8155214931"/>
  </p:sldMasterIdLst>
  <p:sldIdLst>
    <p:sldId xmlns:r="http://schemas.openxmlformats.org/officeDocument/2006/relationships" id="256" r:id="Rf14df4a8a011434a"/>
    <p:sldId xmlns:r="http://schemas.openxmlformats.org/officeDocument/2006/relationships" id="257" r:id="R1a17b3ee735942eb"/>
    <p:sldId xmlns:r="http://schemas.openxmlformats.org/officeDocument/2006/relationships" id="258" r:id="Rfc2b16ae5d62491c"/>
    <p:sldId xmlns:r="http://schemas.openxmlformats.org/officeDocument/2006/relationships" id="259" r:id="Rcbcd4762bae44986"/>
    <p:sldId xmlns:r="http://schemas.openxmlformats.org/officeDocument/2006/relationships" id="260" r:id="R1e33e0ba3cd7430a"/>
    <p:sldId xmlns:r="http://schemas.openxmlformats.org/officeDocument/2006/relationships" id="261" r:id="R821f391f393b4e87"/>
    <p:sldId xmlns:r="http://schemas.openxmlformats.org/officeDocument/2006/relationships" id="262" r:id="R00bf0eb36e69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4ce8155214931" /><Relationship Type="http://schemas.openxmlformats.org/officeDocument/2006/relationships/slide" Target="/ppt/slides/slide1.xml" Id="Rf14df4a8a011434a" /><Relationship Type="http://schemas.openxmlformats.org/officeDocument/2006/relationships/slide" Target="/ppt/slides/slide2.xml" Id="R1a17b3ee735942eb" /><Relationship Type="http://schemas.openxmlformats.org/officeDocument/2006/relationships/slide" Target="/ppt/slides/slide3.xml" Id="Rfc2b16ae5d62491c" /><Relationship Type="http://schemas.openxmlformats.org/officeDocument/2006/relationships/slide" Target="/ppt/slides/slide4.xml" Id="Rcbcd4762bae44986" /><Relationship Type="http://schemas.openxmlformats.org/officeDocument/2006/relationships/slide" Target="/ppt/slides/slide5.xml" Id="R1e33e0ba3cd7430a" /><Relationship Type="http://schemas.openxmlformats.org/officeDocument/2006/relationships/slide" Target="/ppt/slides/slide6.xml" Id="R821f391f393b4e87" /><Relationship Type="http://schemas.openxmlformats.org/officeDocument/2006/relationships/slide" Target="/ppt/slides/slide7.xml" Id="R00bf0eb36e69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1d858966d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31f18400463d" /><Relationship Type="http://schemas.openxmlformats.org/officeDocument/2006/relationships/theme" Target="/ppt/slideMasters/theme/theme1.xml" Id="R2767569ae3c3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c31f18400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c08c8a51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eab90c44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51034f7f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5ce61892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2050d5ce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bd0d2744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3c7f9501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ENKEL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ENKEL BYGG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34 317 615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22 863 464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ENKEL HOLDING AS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ØVREHUS HOLDING AS  –  34,2 %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978 693 075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ENKEL BYGG AS</a:t>
            </a:r>
          </a:p>
        </p:txBody>
      </p:sp>
    </p:spTree>
  </p:cSld>
  <p:clrMapOvr>
    <a:masterClrMapping xmlns:a="http://schemas.openxmlformats.org/drawingml/2006/main"/>
  </p:clrMapOvr>
</p:sld>
</file>