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3e5cd3001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319002c364fb9"/>
  </p:sldMasterIdLst>
  <p:sldIdLst>
    <p:sldId xmlns:r="http://schemas.openxmlformats.org/officeDocument/2006/relationships" id="256" r:id="Rb8abf463efcb43b6"/>
    <p:sldId xmlns:r="http://schemas.openxmlformats.org/officeDocument/2006/relationships" id="257" r:id="Rc2410a0120e34db8"/>
    <p:sldId xmlns:r="http://schemas.openxmlformats.org/officeDocument/2006/relationships" id="258" r:id="R94878a5733774ec6"/>
    <p:sldId xmlns:r="http://schemas.openxmlformats.org/officeDocument/2006/relationships" id="259" r:id="Rafe433285ceb4bb9"/>
    <p:sldId xmlns:r="http://schemas.openxmlformats.org/officeDocument/2006/relationships" id="260" r:id="Rc5158eb95334462d"/>
    <p:sldId xmlns:r="http://schemas.openxmlformats.org/officeDocument/2006/relationships" id="261" r:id="R994d2ad361ff4705"/>
    <p:sldId xmlns:r="http://schemas.openxmlformats.org/officeDocument/2006/relationships" id="262" r:id="R56859285f70c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319002c364fb9" /><Relationship Type="http://schemas.openxmlformats.org/officeDocument/2006/relationships/slide" Target="/ppt/slides/slide1.xml" Id="Rb8abf463efcb43b6" /><Relationship Type="http://schemas.openxmlformats.org/officeDocument/2006/relationships/slide" Target="/ppt/slides/slide2.xml" Id="Rc2410a0120e34db8" /><Relationship Type="http://schemas.openxmlformats.org/officeDocument/2006/relationships/slide" Target="/ppt/slides/slide3.xml" Id="R94878a5733774ec6" /><Relationship Type="http://schemas.openxmlformats.org/officeDocument/2006/relationships/slide" Target="/ppt/slides/slide4.xml" Id="Rafe433285ceb4bb9" /><Relationship Type="http://schemas.openxmlformats.org/officeDocument/2006/relationships/slide" Target="/ppt/slides/slide5.xml" Id="Rc5158eb95334462d" /><Relationship Type="http://schemas.openxmlformats.org/officeDocument/2006/relationships/slide" Target="/ppt/slides/slide6.xml" Id="R994d2ad361ff4705" /><Relationship Type="http://schemas.openxmlformats.org/officeDocument/2006/relationships/slide" Target="/ppt/slides/slide7.xml" Id="R56859285f70c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bb1fec918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f46ae67b24279" /><Relationship Type="http://schemas.openxmlformats.org/officeDocument/2006/relationships/theme" Target="/ppt/slideMasters/theme/theme1.xml" Id="R233d7ee92df2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f46ae67b2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72fbd967e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8a2e3fe6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cfc9dc17c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55a50fbc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e16a44eb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0b8dd28de4f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6790b70ee43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GUNNARS DAGLIGVARER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 DAGLIGVARER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15 341 508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12 062 890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EGIL DOLONEN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JORUN DOLONEN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Oscarsgate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95 36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978 707 300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