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4ea2fe41a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f7ed14eaa4124"/>
  </p:sldMasterIdLst>
  <p:sldIdLst>
    <p:sldId xmlns:r="http://schemas.openxmlformats.org/officeDocument/2006/relationships" id="256" r:id="R13844517446f41b5"/>
    <p:sldId xmlns:r="http://schemas.openxmlformats.org/officeDocument/2006/relationships" id="257" r:id="R199a630dc98a487c"/>
    <p:sldId xmlns:r="http://schemas.openxmlformats.org/officeDocument/2006/relationships" id="258" r:id="Rcd02446d9f6844bf"/>
    <p:sldId xmlns:r="http://schemas.openxmlformats.org/officeDocument/2006/relationships" id="259" r:id="Rd3dc6ec6a9e24e63"/>
    <p:sldId xmlns:r="http://schemas.openxmlformats.org/officeDocument/2006/relationships" id="260" r:id="Rd73ad1f6708d4cb8"/>
    <p:sldId xmlns:r="http://schemas.openxmlformats.org/officeDocument/2006/relationships" id="261" r:id="R3c9c3666ce614f04"/>
    <p:sldId xmlns:r="http://schemas.openxmlformats.org/officeDocument/2006/relationships" id="262" r:id="R2c4fdb5127be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f7ed14eaa4124" /><Relationship Type="http://schemas.openxmlformats.org/officeDocument/2006/relationships/slide" Target="/ppt/slides/slide1.xml" Id="R13844517446f41b5" /><Relationship Type="http://schemas.openxmlformats.org/officeDocument/2006/relationships/slide" Target="/ppt/slides/slide2.xml" Id="R199a630dc98a487c" /><Relationship Type="http://schemas.openxmlformats.org/officeDocument/2006/relationships/slide" Target="/ppt/slides/slide3.xml" Id="Rcd02446d9f6844bf" /><Relationship Type="http://schemas.openxmlformats.org/officeDocument/2006/relationships/slide" Target="/ppt/slides/slide4.xml" Id="Rd3dc6ec6a9e24e63" /><Relationship Type="http://schemas.openxmlformats.org/officeDocument/2006/relationships/slide" Target="/ppt/slides/slide5.xml" Id="Rd73ad1f6708d4cb8" /><Relationship Type="http://schemas.openxmlformats.org/officeDocument/2006/relationships/slide" Target="/ppt/slides/slide6.xml" Id="R3c9c3666ce614f04" /><Relationship Type="http://schemas.openxmlformats.org/officeDocument/2006/relationships/slide" Target="/ppt/slides/slide7.xml" Id="R2c4fdb5127be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c97510f43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24e8a8564060" /><Relationship Type="http://schemas.openxmlformats.org/officeDocument/2006/relationships/theme" Target="/ppt/slideMasters/theme/theme1.xml" Id="R6211ed1379ba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224e8a856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663a9624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642a96b6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3b859e334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4b70217d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54dcf163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619dfa846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b3a131bd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VARMETEMA ING. BRATLIE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VARMETEMA ING. BRATLIE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16 430 701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JAN HÅVARD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NORÅ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BÅRD EIVIND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Stangeveg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79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post@varmetema.no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www.varmetema.no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VARMETEMA ING. BRATLIE AS</a:t>
            </a:r>
          </a:p>
        </p:txBody>
      </p:sp>
    </p:spTree>
  </p:cSld>
  <p:clrMapOvr>
    <a:masterClrMapping xmlns:a="http://schemas.openxmlformats.org/drawingml/2006/main"/>
  </p:clrMapOvr>
</p:sld>
</file>