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5da52eeb93c457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f7feab8913d4c3d"/>
  </p:sldMasterIdLst>
  <p:sldIdLst>
    <p:sldId xmlns:r="http://schemas.openxmlformats.org/officeDocument/2006/relationships" id="256" r:id="R8742d0f7036f4919"/>
    <p:sldId xmlns:r="http://schemas.openxmlformats.org/officeDocument/2006/relationships" id="257" r:id="R3e666d0686ff4718"/>
    <p:sldId xmlns:r="http://schemas.openxmlformats.org/officeDocument/2006/relationships" id="258" r:id="R22a38b0fc6c94a81"/>
    <p:sldId xmlns:r="http://schemas.openxmlformats.org/officeDocument/2006/relationships" id="259" r:id="R5aa5a25fc8094296"/>
    <p:sldId xmlns:r="http://schemas.openxmlformats.org/officeDocument/2006/relationships" id="260" r:id="Ra839917b6cab44ed"/>
    <p:sldId xmlns:r="http://schemas.openxmlformats.org/officeDocument/2006/relationships" id="261" r:id="R348fac0ca6a04683"/>
    <p:sldId xmlns:r="http://schemas.openxmlformats.org/officeDocument/2006/relationships" id="262" r:id="Reac5d9227c974a9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7feab8913d4c3d" /><Relationship Type="http://schemas.openxmlformats.org/officeDocument/2006/relationships/slide" Target="/ppt/slides/slide1.xml" Id="R8742d0f7036f4919" /><Relationship Type="http://schemas.openxmlformats.org/officeDocument/2006/relationships/slide" Target="/ppt/slides/slide2.xml" Id="R3e666d0686ff4718" /><Relationship Type="http://schemas.openxmlformats.org/officeDocument/2006/relationships/slide" Target="/ppt/slides/slide3.xml" Id="R22a38b0fc6c94a81" /><Relationship Type="http://schemas.openxmlformats.org/officeDocument/2006/relationships/slide" Target="/ppt/slides/slide4.xml" Id="R5aa5a25fc8094296" /><Relationship Type="http://schemas.openxmlformats.org/officeDocument/2006/relationships/slide" Target="/ppt/slides/slide5.xml" Id="Ra839917b6cab44ed" /><Relationship Type="http://schemas.openxmlformats.org/officeDocument/2006/relationships/slide" Target="/ppt/slides/slide6.xml" Id="R348fac0ca6a04683" /><Relationship Type="http://schemas.openxmlformats.org/officeDocument/2006/relationships/slide" Target="/ppt/slides/slide7.xml" Id="Reac5d9227c974a9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aa1fcad7c4490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7bb18a0b5443dc" /><Relationship Type="http://schemas.openxmlformats.org/officeDocument/2006/relationships/theme" Target="/ppt/slideMasters/theme/theme1.xml" Id="R2d121c068361480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17bb18a0b5443d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cc51d73d9e407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767623f7d745d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9cbb44b0e04a9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edd037db114a9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22b2821d1b402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d178404aca487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9ec567dfb3446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ONGSJØFJELL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ONGSJØFJELL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ONGSJØFJELL AS ble etablert [år] og holder til i Fornebu.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ONGSJØFJELL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ONGSJØFJELL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ONGSJØFJELL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−64 724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8 812 724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48 680 645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54 933 017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ONGSJØFJELL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TOOGOOD AS  –  88,9 %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BRAATEN MARI  –  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BRAATEN BJØRN  –  2,1 %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ONGSJØFJELL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Bjørn Braaten, Eva Nansens vei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1364 Fornebu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bjornbra@outlook.com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979 135 416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ONGSJØFJELL AS</a:t>
            </a:r>
          </a:p>
        </p:txBody>
      </p:sp>
    </p:spTree>
  </p:cSld>
  <p:clrMapOvr>
    <a:masterClrMapping xmlns:a="http://schemas.openxmlformats.org/drawingml/2006/main"/>
  </p:clrMapOvr>
</p:sld>
</file>