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9d8bc070e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3d38016034849"/>
  </p:sldMasterIdLst>
  <p:sldIdLst>
    <p:sldId xmlns:r="http://schemas.openxmlformats.org/officeDocument/2006/relationships" id="256" r:id="R49961f2952e44535"/>
    <p:sldId xmlns:r="http://schemas.openxmlformats.org/officeDocument/2006/relationships" id="257" r:id="R6e9077af210a453b"/>
    <p:sldId xmlns:r="http://schemas.openxmlformats.org/officeDocument/2006/relationships" id="258" r:id="Rd627018c7f134bc5"/>
    <p:sldId xmlns:r="http://schemas.openxmlformats.org/officeDocument/2006/relationships" id="259" r:id="R596bab85a5154855"/>
    <p:sldId xmlns:r="http://schemas.openxmlformats.org/officeDocument/2006/relationships" id="260" r:id="Rbf45f99140d04889"/>
    <p:sldId xmlns:r="http://schemas.openxmlformats.org/officeDocument/2006/relationships" id="261" r:id="R97d7db45c0f64c25"/>
    <p:sldId xmlns:r="http://schemas.openxmlformats.org/officeDocument/2006/relationships" id="262" r:id="Rf5f83199ca70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3d38016034849" /><Relationship Type="http://schemas.openxmlformats.org/officeDocument/2006/relationships/slide" Target="/ppt/slides/slide1.xml" Id="R49961f2952e44535" /><Relationship Type="http://schemas.openxmlformats.org/officeDocument/2006/relationships/slide" Target="/ppt/slides/slide2.xml" Id="R6e9077af210a453b" /><Relationship Type="http://schemas.openxmlformats.org/officeDocument/2006/relationships/slide" Target="/ppt/slides/slide3.xml" Id="Rd627018c7f134bc5" /><Relationship Type="http://schemas.openxmlformats.org/officeDocument/2006/relationships/slide" Target="/ppt/slides/slide4.xml" Id="R596bab85a5154855" /><Relationship Type="http://schemas.openxmlformats.org/officeDocument/2006/relationships/slide" Target="/ppt/slides/slide5.xml" Id="Rbf45f99140d04889" /><Relationship Type="http://schemas.openxmlformats.org/officeDocument/2006/relationships/slide" Target="/ppt/slides/slide6.xml" Id="R97d7db45c0f64c25" /><Relationship Type="http://schemas.openxmlformats.org/officeDocument/2006/relationships/slide" Target="/ppt/slides/slide7.xml" Id="Rf5f83199ca70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a346c239947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ea361b5624f33" /><Relationship Type="http://schemas.openxmlformats.org/officeDocument/2006/relationships/theme" Target="/ppt/slideMasters/theme/theme1.xml" Id="Rf8e415274f24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4ea361b562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4d9a6228f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4bd5bff75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9e16dece7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c586946b9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051e9d182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4fb42969f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7c3ad6b36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PANELBYGG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PANELBYGG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PANELBYGG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PANELBYGG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PANELBYGG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PANELBYGG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359 981 730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23 371 048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20 100 241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25 016 664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134 773 895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PANELBYGG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HITA INVEST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INVEST AS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HOLTE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BØVOLDEN HOLDING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 HOLDING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THORE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PANELBYGG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979 143 737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PANELBYGG AS</a:t>
            </a:r>
          </a:p>
        </p:txBody>
      </p:sp>
    </p:spTree>
  </p:cSld>
  <p:clrMapOvr>
    <a:masterClrMapping xmlns:a="http://schemas.openxmlformats.org/drawingml/2006/main"/>
  </p:clrMapOvr>
</p:sld>
</file>