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7f4900f19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c72f5fa884b63"/>
  </p:sldMasterIdLst>
  <p:sldIdLst>
    <p:sldId xmlns:r="http://schemas.openxmlformats.org/officeDocument/2006/relationships" id="256" r:id="R2982ea28985a4ae7"/>
    <p:sldId xmlns:r="http://schemas.openxmlformats.org/officeDocument/2006/relationships" id="257" r:id="Rea5bba4d4869421c"/>
    <p:sldId xmlns:r="http://schemas.openxmlformats.org/officeDocument/2006/relationships" id="258" r:id="R77ac2903327948b8"/>
    <p:sldId xmlns:r="http://schemas.openxmlformats.org/officeDocument/2006/relationships" id="259" r:id="Ra7e34dd4981640eb"/>
    <p:sldId xmlns:r="http://schemas.openxmlformats.org/officeDocument/2006/relationships" id="260" r:id="Reaf95ba24e084dce"/>
    <p:sldId xmlns:r="http://schemas.openxmlformats.org/officeDocument/2006/relationships" id="261" r:id="Rb18599f5685e4232"/>
    <p:sldId xmlns:r="http://schemas.openxmlformats.org/officeDocument/2006/relationships" id="262" r:id="Ra2e5717d9530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c72f5fa884b63" /><Relationship Type="http://schemas.openxmlformats.org/officeDocument/2006/relationships/slide" Target="/ppt/slides/slide1.xml" Id="R2982ea28985a4ae7" /><Relationship Type="http://schemas.openxmlformats.org/officeDocument/2006/relationships/slide" Target="/ppt/slides/slide2.xml" Id="Rea5bba4d4869421c" /><Relationship Type="http://schemas.openxmlformats.org/officeDocument/2006/relationships/slide" Target="/ppt/slides/slide3.xml" Id="R77ac2903327948b8" /><Relationship Type="http://schemas.openxmlformats.org/officeDocument/2006/relationships/slide" Target="/ppt/slides/slide4.xml" Id="Ra7e34dd4981640eb" /><Relationship Type="http://schemas.openxmlformats.org/officeDocument/2006/relationships/slide" Target="/ppt/slides/slide5.xml" Id="Reaf95ba24e084dce" /><Relationship Type="http://schemas.openxmlformats.org/officeDocument/2006/relationships/slide" Target="/ppt/slides/slide6.xml" Id="Rb18599f5685e4232" /><Relationship Type="http://schemas.openxmlformats.org/officeDocument/2006/relationships/slide" Target="/ppt/slides/slide7.xml" Id="Ra2e5717d9530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bb80fcaab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bc01d13f4f69" /><Relationship Type="http://schemas.openxmlformats.org/officeDocument/2006/relationships/theme" Target="/ppt/slideMasters/theme/theme1.xml" Id="R92ac8e0653b4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bbc01d13f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f41c4550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9b6e139c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b3ebe1f7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67e9457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120e81e2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3ceec893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2ffd9a9de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20 261 294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298 016 485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356 074 376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FINANS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979 151 594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