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f82ca124b148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2b67a3822c45af"/>
  </p:sldMasterIdLst>
  <p:sldIdLst>
    <p:sldId xmlns:r="http://schemas.openxmlformats.org/officeDocument/2006/relationships" id="256" r:id="R48ad962929094f52"/>
    <p:sldId xmlns:r="http://schemas.openxmlformats.org/officeDocument/2006/relationships" id="257" r:id="R7879cd4f70e649d8"/>
    <p:sldId xmlns:r="http://schemas.openxmlformats.org/officeDocument/2006/relationships" id="258" r:id="R9591c5fe4d514488"/>
    <p:sldId xmlns:r="http://schemas.openxmlformats.org/officeDocument/2006/relationships" id="259" r:id="Rd0862e27e8424497"/>
    <p:sldId xmlns:r="http://schemas.openxmlformats.org/officeDocument/2006/relationships" id="260" r:id="R0d4c2403a7b64d1d"/>
    <p:sldId xmlns:r="http://schemas.openxmlformats.org/officeDocument/2006/relationships" id="261" r:id="R3bb3439aaf624d58"/>
    <p:sldId xmlns:r="http://schemas.openxmlformats.org/officeDocument/2006/relationships" id="262" r:id="R201495159ae14e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b67a3822c45af" /><Relationship Type="http://schemas.openxmlformats.org/officeDocument/2006/relationships/slide" Target="/ppt/slides/slide1.xml" Id="R48ad962929094f52" /><Relationship Type="http://schemas.openxmlformats.org/officeDocument/2006/relationships/slide" Target="/ppt/slides/slide2.xml" Id="R7879cd4f70e649d8" /><Relationship Type="http://schemas.openxmlformats.org/officeDocument/2006/relationships/slide" Target="/ppt/slides/slide3.xml" Id="R9591c5fe4d514488" /><Relationship Type="http://schemas.openxmlformats.org/officeDocument/2006/relationships/slide" Target="/ppt/slides/slide4.xml" Id="Rd0862e27e8424497" /><Relationship Type="http://schemas.openxmlformats.org/officeDocument/2006/relationships/slide" Target="/ppt/slides/slide5.xml" Id="R0d4c2403a7b64d1d" /><Relationship Type="http://schemas.openxmlformats.org/officeDocument/2006/relationships/slide" Target="/ppt/slides/slide6.xml" Id="R3bb3439aaf624d58" /><Relationship Type="http://schemas.openxmlformats.org/officeDocument/2006/relationships/slide" Target="/ppt/slides/slide7.xml" Id="R201495159ae14e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07a8a554444d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68db2482640ba" /><Relationship Type="http://schemas.openxmlformats.org/officeDocument/2006/relationships/theme" Target="/ppt/slideMasters/theme/theme1.xml" Id="Rf8753b83a49d47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168db2482640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7350d99294c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1657d5cb747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88dd7a9c642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40aa37d334c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17259a94542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3e3f2698748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b3997219b4d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BYGDABUA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BYGDABUA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BYGDABUA AS ble etablert [år] og holder til i Fiksdal.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BYGDABUA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BYGDABUA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BYGDABUA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8 844 321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503 324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2 007 138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BYGDABUA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KÅRE MARKEN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 NEDAL MARKEN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BYGDABUA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6394 Fiksdal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979 171 684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BYGDABUA AS</a:t>
            </a:r>
          </a:p>
        </p:txBody>
      </p:sp>
    </p:spTree>
  </p:cSld>
  <p:clrMapOvr>
    <a:masterClrMapping xmlns:a="http://schemas.openxmlformats.org/drawingml/2006/main"/>
  </p:clrMapOvr>
</p:sld>
</file>