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9ce9d1baf64a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b0e2f8c8fa42e5"/>
  </p:sldMasterIdLst>
  <p:sldIdLst>
    <p:sldId xmlns:r="http://schemas.openxmlformats.org/officeDocument/2006/relationships" id="256" r:id="R92b0668d40ff42df"/>
    <p:sldId xmlns:r="http://schemas.openxmlformats.org/officeDocument/2006/relationships" id="257" r:id="Rb8a39b9c4f114e0b"/>
    <p:sldId xmlns:r="http://schemas.openxmlformats.org/officeDocument/2006/relationships" id="258" r:id="Rcee39f2dbd0841cd"/>
    <p:sldId xmlns:r="http://schemas.openxmlformats.org/officeDocument/2006/relationships" id="259" r:id="Ra40e2343f8fe42be"/>
    <p:sldId xmlns:r="http://schemas.openxmlformats.org/officeDocument/2006/relationships" id="260" r:id="Raef236da33b1412a"/>
    <p:sldId xmlns:r="http://schemas.openxmlformats.org/officeDocument/2006/relationships" id="261" r:id="Rd5bfbf6d69ef48cb"/>
    <p:sldId xmlns:r="http://schemas.openxmlformats.org/officeDocument/2006/relationships" id="262" r:id="R125c28750d8748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0e2f8c8fa42e5" /><Relationship Type="http://schemas.openxmlformats.org/officeDocument/2006/relationships/slide" Target="/ppt/slides/slide1.xml" Id="R92b0668d40ff42df" /><Relationship Type="http://schemas.openxmlformats.org/officeDocument/2006/relationships/slide" Target="/ppt/slides/slide2.xml" Id="Rb8a39b9c4f114e0b" /><Relationship Type="http://schemas.openxmlformats.org/officeDocument/2006/relationships/slide" Target="/ppt/slides/slide3.xml" Id="Rcee39f2dbd0841cd" /><Relationship Type="http://schemas.openxmlformats.org/officeDocument/2006/relationships/slide" Target="/ppt/slides/slide4.xml" Id="Ra40e2343f8fe42be" /><Relationship Type="http://schemas.openxmlformats.org/officeDocument/2006/relationships/slide" Target="/ppt/slides/slide5.xml" Id="Raef236da33b1412a" /><Relationship Type="http://schemas.openxmlformats.org/officeDocument/2006/relationships/slide" Target="/ppt/slides/slide6.xml" Id="Rd5bfbf6d69ef48cb" /><Relationship Type="http://schemas.openxmlformats.org/officeDocument/2006/relationships/slide" Target="/ppt/slides/slide7.xml" Id="R125c28750d8748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dfa0b12f314e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a3faf05164668" /><Relationship Type="http://schemas.openxmlformats.org/officeDocument/2006/relationships/theme" Target="/ppt/slideMasters/theme/theme1.xml" Id="R65087525971648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ba3faf051646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ff276341a45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c68bb3c4f41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6922472334f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6fc8d7dd142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7ec3b26f54d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a176eaa724f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fba75e33544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MAGNUSSEN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−224 591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2 691 715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505 923 956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564 622 665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ENERGIMA GRUPPEN AS  –  78,0 %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PEMO EIENDOM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WILLASSEN STEFAN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Wenztelsvei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1385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79 81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979 177 461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MAGNUSSEN INVEST AS</a:t>
            </a:r>
          </a:p>
        </p:txBody>
      </p:sp>
    </p:spTree>
  </p:cSld>
  <p:clrMapOvr>
    <a:masterClrMapping xmlns:a="http://schemas.openxmlformats.org/drawingml/2006/main"/>
  </p:clrMapOvr>
</p:sld>
</file>