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5174226ac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4450f60ab47b8"/>
  </p:sldMasterIdLst>
  <p:sldIdLst>
    <p:sldId xmlns:r="http://schemas.openxmlformats.org/officeDocument/2006/relationships" id="256" r:id="Rb43be98fa33a44e1"/>
    <p:sldId xmlns:r="http://schemas.openxmlformats.org/officeDocument/2006/relationships" id="257" r:id="R646eea5d31ed4137"/>
    <p:sldId xmlns:r="http://schemas.openxmlformats.org/officeDocument/2006/relationships" id="258" r:id="R30870de6f5d3456e"/>
    <p:sldId xmlns:r="http://schemas.openxmlformats.org/officeDocument/2006/relationships" id="259" r:id="Ra2b58e05ed174e5f"/>
    <p:sldId xmlns:r="http://schemas.openxmlformats.org/officeDocument/2006/relationships" id="260" r:id="R5ecfb0b0036540b7"/>
    <p:sldId xmlns:r="http://schemas.openxmlformats.org/officeDocument/2006/relationships" id="261" r:id="Racf699dfdca440d8"/>
    <p:sldId xmlns:r="http://schemas.openxmlformats.org/officeDocument/2006/relationships" id="262" r:id="Rdfc95c85d47a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4450f60ab47b8" /><Relationship Type="http://schemas.openxmlformats.org/officeDocument/2006/relationships/slide" Target="/ppt/slides/slide1.xml" Id="Rb43be98fa33a44e1" /><Relationship Type="http://schemas.openxmlformats.org/officeDocument/2006/relationships/slide" Target="/ppt/slides/slide2.xml" Id="R646eea5d31ed4137" /><Relationship Type="http://schemas.openxmlformats.org/officeDocument/2006/relationships/slide" Target="/ppt/slides/slide3.xml" Id="R30870de6f5d3456e" /><Relationship Type="http://schemas.openxmlformats.org/officeDocument/2006/relationships/slide" Target="/ppt/slides/slide4.xml" Id="Ra2b58e05ed174e5f" /><Relationship Type="http://schemas.openxmlformats.org/officeDocument/2006/relationships/slide" Target="/ppt/slides/slide5.xml" Id="R5ecfb0b0036540b7" /><Relationship Type="http://schemas.openxmlformats.org/officeDocument/2006/relationships/slide" Target="/ppt/slides/slide6.xml" Id="Racf699dfdca440d8" /><Relationship Type="http://schemas.openxmlformats.org/officeDocument/2006/relationships/slide" Target="/ppt/slides/slide7.xml" Id="Rdfc95c85d47a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44d0c85c14e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cba10cf9b4398" /><Relationship Type="http://schemas.openxmlformats.org/officeDocument/2006/relationships/theme" Target="/ppt/slideMasters/theme/theme1.xml" Id="R579951692a8f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5cba10cf9b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1ddd7db79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481df82fd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0b819d8824d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f1acd664b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63c7ecc7b4b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2fd07225e4b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02600f9764a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FOSSHOLM KARI MARTHE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FOSSHOLM OSVALD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97F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89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979 198 868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