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1c748e29b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dc10c569a4dc4"/>
  </p:sldMasterIdLst>
  <p:sldIdLst>
    <p:sldId xmlns:r="http://schemas.openxmlformats.org/officeDocument/2006/relationships" id="256" r:id="R22c288d315d44d19"/>
    <p:sldId xmlns:r="http://schemas.openxmlformats.org/officeDocument/2006/relationships" id="257" r:id="R2ddc3edead7f45ce"/>
    <p:sldId xmlns:r="http://schemas.openxmlformats.org/officeDocument/2006/relationships" id="258" r:id="R9711d84a50f94492"/>
    <p:sldId xmlns:r="http://schemas.openxmlformats.org/officeDocument/2006/relationships" id="259" r:id="Rfff5a1058fc84196"/>
    <p:sldId xmlns:r="http://schemas.openxmlformats.org/officeDocument/2006/relationships" id="260" r:id="R8165a3bc38a442f8"/>
    <p:sldId xmlns:r="http://schemas.openxmlformats.org/officeDocument/2006/relationships" id="261" r:id="Rbb3686dad5f14f6b"/>
    <p:sldId xmlns:r="http://schemas.openxmlformats.org/officeDocument/2006/relationships" id="262" r:id="R33fa2f79eab1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dc10c569a4dc4" /><Relationship Type="http://schemas.openxmlformats.org/officeDocument/2006/relationships/slide" Target="/ppt/slides/slide1.xml" Id="R22c288d315d44d19" /><Relationship Type="http://schemas.openxmlformats.org/officeDocument/2006/relationships/slide" Target="/ppt/slides/slide2.xml" Id="R2ddc3edead7f45ce" /><Relationship Type="http://schemas.openxmlformats.org/officeDocument/2006/relationships/slide" Target="/ppt/slides/slide3.xml" Id="R9711d84a50f94492" /><Relationship Type="http://schemas.openxmlformats.org/officeDocument/2006/relationships/slide" Target="/ppt/slides/slide4.xml" Id="Rfff5a1058fc84196" /><Relationship Type="http://schemas.openxmlformats.org/officeDocument/2006/relationships/slide" Target="/ppt/slides/slide5.xml" Id="R8165a3bc38a442f8" /><Relationship Type="http://schemas.openxmlformats.org/officeDocument/2006/relationships/slide" Target="/ppt/slides/slide6.xml" Id="Rbb3686dad5f14f6b" /><Relationship Type="http://schemas.openxmlformats.org/officeDocument/2006/relationships/slide" Target="/ppt/slides/slide7.xml" Id="R33fa2f79eab1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02cfb45b0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17407b8e427b" /><Relationship Type="http://schemas.openxmlformats.org/officeDocument/2006/relationships/theme" Target="/ppt/slideMasters/theme/theme1.xml" Id="R038a8fa32091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a17407b8e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ee6b1cd74d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8643ca15c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5a14bedb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e529cbf1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0edae5d4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40f0798e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bdc64bd6a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NUMERO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NUMERO CONSULTANTS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13 138 369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SLETTEDAL TORBJØRN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16 10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torbjorn@numero.no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979 202 067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 CONSULTANTS AS</a:t>
            </a:r>
          </a:p>
        </p:txBody>
      </p:sp>
    </p:spTree>
  </p:cSld>
  <p:clrMapOvr>
    <a:masterClrMapping xmlns:a="http://schemas.openxmlformats.org/drawingml/2006/main"/>
  </p:clrMapOvr>
</p:sld>
</file>