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e1a880c63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06387726f4faf"/>
  </p:sldMasterIdLst>
  <p:sldIdLst>
    <p:sldId xmlns:r="http://schemas.openxmlformats.org/officeDocument/2006/relationships" id="256" r:id="R33a28ea8b61b41b3"/>
    <p:sldId xmlns:r="http://schemas.openxmlformats.org/officeDocument/2006/relationships" id="257" r:id="R53b44cdd8c1b4ca2"/>
    <p:sldId xmlns:r="http://schemas.openxmlformats.org/officeDocument/2006/relationships" id="258" r:id="R5853e3809c754049"/>
    <p:sldId xmlns:r="http://schemas.openxmlformats.org/officeDocument/2006/relationships" id="259" r:id="Raf6d1c9ecc724fd8"/>
    <p:sldId xmlns:r="http://schemas.openxmlformats.org/officeDocument/2006/relationships" id="260" r:id="Rbc8749f1acee4b94"/>
    <p:sldId xmlns:r="http://schemas.openxmlformats.org/officeDocument/2006/relationships" id="261" r:id="R82ef66b782124f38"/>
    <p:sldId xmlns:r="http://schemas.openxmlformats.org/officeDocument/2006/relationships" id="262" r:id="Rd50998849bfc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06387726f4faf" /><Relationship Type="http://schemas.openxmlformats.org/officeDocument/2006/relationships/slide" Target="/ppt/slides/slide1.xml" Id="R33a28ea8b61b41b3" /><Relationship Type="http://schemas.openxmlformats.org/officeDocument/2006/relationships/slide" Target="/ppt/slides/slide2.xml" Id="R53b44cdd8c1b4ca2" /><Relationship Type="http://schemas.openxmlformats.org/officeDocument/2006/relationships/slide" Target="/ppt/slides/slide3.xml" Id="R5853e3809c754049" /><Relationship Type="http://schemas.openxmlformats.org/officeDocument/2006/relationships/slide" Target="/ppt/slides/slide4.xml" Id="Raf6d1c9ecc724fd8" /><Relationship Type="http://schemas.openxmlformats.org/officeDocument/2006/relationships/slide" Target="/ppt/slides/slide5.xml" Id="Rbc8749f1acee4b94" /><Relationship Type="http://schemas.openxmlformats.org/officeDocument/2006/relationships/slide" Target="/ppt/slides/slide6.xml" Id="R82ef66b782124f38" /><Relationship Type="http://schemas.openxmlformats.org/officeDocument/2006/relationships/slide" Target="/ppt/slides/slide7.xml" Id="Rd50998849bfc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88d6028bb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85e8e2c746c1" /><Relationship Type="http://schemas.openxmlformats.org/officeDocument/2006/relationships/theme" Target="/ppt/slideMasters/theme/theme1.xml" Id="Rde0be9e733f9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685e8e2c7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168cd105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b38c2515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50581874b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dcd26457f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63539bf21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63097ae5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e1072f55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MORTEN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GURI KLUBNES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979 212 445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VVS AS</a:t>
            </a:r>
          </a:p>
        </p:txBody>
      </p:sp>
    </p:spTree>
  </p:cSld>
  <p:clrMapOvr>
    <a:masterClrMapping xmlns:a="http://schemas.openxmlformats.org/drawingml/2006/main"/>
  </p:clrMapOvr>
</p:sld>
</file>