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cb11e868a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628105291c4d8a"/>
  </p:sldMasterIdLst>
  <p:sldIdLst>
    <p:sldId xmlns:r="http://schemas.openxmlformats.org/officeDocument/2006/relationships" id="256" r:id="R133ce8b167aa4014"/>
    <p:sldId xmlns:r="http://schemas.openxmlformats.org/officeDocument/2006/relationships" id="257" r:id="Rb4a08c56aaa44a3b"/>
    <p:sldId xmlns:r="http://schemas.openxmlformats.org/officeDocument/2006/relationships" id="258" r:id="Ra4e2f75e00f34ff3"/>
    <p:sldId xmlns:r="http://schemas.openxmlformats.org/officeDocument/2006/relationships" id="259" r:id="Re8684666046e4c45"/>
    <p:sldId xmlns:r="http://schemas.openxmlformats.org/officeDocument/2006/relationships" id="260" r:id="R342f2e1fbdf74221"/>
    <p:sldId xmlns:r="http://schemas.openxmlformats.org/officeDocument/2006/relationships" id="261" r:id="Raf877a16da7d4a2e"/>
    <p:sldId xmlns:r="http://schemas.openxmlformats.org/officeDocument/2006/relationships" id="262" r:id="Ra4f706934ae6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28105291c4d8a" /><Relationship Type="http://schemas.openxmlformats.org/officeDocument/2006/relationships/slide" Target="/ppt/slides/slide1.xml" Id="R133ce8b167aa4014" /><Relationship Type="http://schemas.openxmlformats.org/officeDocument/2006/relationships/slide" Target="/ppt/slides/slide2.xml" Id="Rb4a08c56aaa44a3b" /><Relationship Type="http://schemas.openxmlformats.org/officeDocument/2006/relationships/slide" Target="/ppt/slides/slide3.xml" Id="Ra4e2f75e00f34ff3" /><Relationship Type="http://schemas.openxmlformats.org/officeDocument/2006/relationships/slide" Target="/ppt/slides/slide4.xml" Id="Re8684666046e4c45" /><Relationship Type="http://schemas.openxmlformats.org/officeDocument/2006/relationships/slide" Target="/ppt/slides/slide5.xml" Id="R342f2e1fbdf74221" /><Relationship Type="http://schemas.openxmlformats.org/officeDocument/2006/relationships/slide" Target="/ppt/slides/slide6.xml" Id="Raf877a16da7d4a2e" /><Relationship Type="http://schemas.openxmlformats.org/officeDocument/2006/relationships/slide" Target="/ppt/slides/slide7.xml" Id="Ra4f706934ae6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d23f3ca46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19c678a44d98" /><Relationship Type="http://schemas.openxmlformats.org/officeDocument/2006/relationships/theme" Target="/ppt/slideMasters/theme/theme1.xml" Id="Rec17ff2d39dd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d19c678a4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316cb437f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2fff5c93b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4248a7774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9d9f4c84b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3467f7e4e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8e07da7d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852e98c4f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MORK MØBLER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MØBLER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15 628 968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30 666 806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65 013 245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JOHAN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Fiskekroken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0139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45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979 217 706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MORK MØBLER AS</a:t>
            </a:r>
          </a:p>
        </p:txBody>
      </p:sp>
    </p:spTree>
  </p:cSld>
  <p:clrMapOvr>
    <a:masterClrMapping xmlns:a="http://schemas.openxmlformats.org/drawingml/2006/main"/>
  </p:clrMapOvr>
</p:sld>
</file>